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handoutMasterIdLst>
    <p:handoutMasterId r:id="rId16"/>
  </p:handoutMasterIdLst>
  <p:sldIdLst>
    <p:sldId id="544" r:id="rId2"/>
    <p:sldId id="545" r:id="rId3"/>
    <p:sldId id="664" r:id="rId4"/>
    <p:sldId id="997" r:id="rId5"/>
    <p:sldId id="1168" r:id="rId6"/>
    <p:sldId id="554" r:id="rId7"/>
    <p:sldId id="546" r:id="rId8"/>
    <p:sldId id="349" r:id="rId9"/>
    <p:sldId id="547" r:id="rId10"/>
    <p:sldId id="971" r:id="rId11"/>
    <p:sldId id="797" r:id="rId12"/>
    <p:sldId id="791" r:id="rId13"/>
    <p:sldId id="40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6" userDrawn="1">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le Howell" initials="MH" lastIdx="7" clrIdx="0"/>
  <p:cmAuthor id="2" name="Sng, Charmaine" initials="SC" lastIdx="21" clrIdx="1">
    <p:extLst>
      <p:ext uri="{19B8F6BF-5375-455C-9EA6-DF929625EA0E}">
        <p15:presenceInfo xmlns:p15="http://schemas.microsoft.com/office/powerpoint/2012/main" userId="S-1-5-21-2127695773-1422393826-955202855-710218" providerId="AD"/>
      </p:ext>
    </p:extLst>
  </p:cmAuthor>
  <p:cmAuthor id="3" name="Ashley Koh" initials="AK" lastIdx="15" clrIdx="2">
    <p:extLst>
      <p:ext uri="{19B8F6BF-5375-455C-9EA6-DF929625EA0E}">
        <p15:presenceInfo xmlns:p15="http://schemas.microsoft.com/office/powerpoint/2012/main" userId="S::ashley.koh@icann.org::a8c61967-bcb0-48d4-be97-f01ee5d802e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EDEDE"/>
    <a:srgbClr val="002B49"/>
    <a:srgbClr val="9C240F"/>
    <a:srgbClr val="CB460F"/>
    <a:srgbClr val="FA5B36"/>
    <a:srgbClr val="0E4B91"/>
    <a:srgbClr val="18548A"/>
    <a:srgbClr val="15538C"/>
    <a:srgbClr val="0B2F4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854" autoAdjust="0"/>
    <p:restoredTop sz="95537" autoAdjust="0"/>
  </p:normalViewPr>
  <p:slideViewPr>
    <p:cSldViewPr snapToGrid="0" snapToObjects="1">
      <p:cViewPr varScale="1">
        <p:scale>
          <a:sx n="99" d="100"/>
          <a:sy n="99" d="100"/>
        </p:scale>
        <p:origin x="2896" y="184"/>
      </p:cViewPr>
      <p:guideLst>
        <p:guide orient="horz" pos="1416"/>
        <p:guide pos="2880"/>
      </p:guideLst>
    </p:cSldViewPr>
  </p:slideViewPr>
  <p:outlineViewPr>
    <p:cViewPr>
      <p:scale>
        <a:sx n="33" d="100"/>
        <a:sy n="33" d="100"/>
      </p:scale>
      <p:origin x="0" y="0"/>
    </p:cViewPr>
  </p:outlineViewPr>
  <p:notesTextViewPr>
    <p:cViewPr>
      <p:scale>
        <a:sx n="130" d="100"/>
        <a:sy n="130" d="100"/>
      </p:scale>
      <p:origin x="0" y="0"/>
    </p:cViewPr>
  </p:notesTextViewPr>
  <p:sorterViewPr>
    <p:cViewPr>
      <p:scale>
        <a:sx n="66" d="100"/>
        <a:sy n="66" d="100"/>
      </p:scale>
      <p:origin x="0" y="0"/>
    </p:cViewPr>
  </p:sorterViewPr>
  <p:notesViewPr>
    <p:cSldViewPr snapToGrid="0" snapToObjects="1">
      <p:cViewPr varScale="1">
        <p:scale>
          <a:sx n="81" d="100"/>
          <a:sy n="81" d="100"/>
        </p:scale>
        <p:origin x="3894"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8F13CC-A6A6-524A-A0F8-DAB9B298E3B6}" type="datetimeFigureOut">
              <a:rPr lang="en-US" smtClean="0"/>
              <a:t>2/22/23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CED518-EFD6-E34B-989E-6B6564A75595}" type="slidenum">
              <a:rPr lang="en-US" smtClean="0"/>
              <a:t>‹#›</a:t>
            </a:fld>
            <a:endParaRPr lang="en-US" dirty="0"/>
          </a:p>
        </p:txBody>
      </p:sp>
    </p:spTree>
    <p:extLst>
      <p:ext uri="{BB962C8B-B14F-4D97-AF65-F5344CB8AC3E}">
        <p14:creationId xmlns:p14="http://schemas.microsoft.com/office/powerpoint/2010/main" val="23140004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A614CD-FA73-DF49-AA13-A5EF746D725A}" type="datetimeFigureOut">
              <a:rPr lang="en-US" smtClean="0"/>
              <a:t>2/22/23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002FF9-4628-B146-9948-95257A430692}" type="slidenum">
              <a:rPr lang="en-US" smtClean="0"/>
              <a:t>‹#›</a:t>
            </a:fld>
            <a:endParaRPr lang="en-US" dirty="0"/>
          </a:p>
        </p:txBody>
      </p:sp>
    </p:spTree>
    <p:extLst>
      <p:ext uri="{BB962C8B-B14F-4D97-AF65-F5344CB8AC3E}">
        <p14:creationId xmlns:p14="http://schemas.microsoft.com/office/powerpoint/2010/main" val="215689949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7E002FF9-4628-B146-9948-95257A430692}" type="slidenum">
              <a:rPr lang="en-US" smtClean="0"/>
              <a:pPr/>
              <a:t>2</a:t>
            </a:fld>
            <a:endParaRPr lang="en-US" dirty="0"/>
          </a:p>
        </p:txBody>
      </p:sp>
    </p:spTree>
    <p:extLst>
      <p:ext uri="{BB962C8B-B14F-4D97-AF65-F5344CB8AC3E}">
        <p14:creationId xmlns:p14="http://schemas.microsoft.com/office/powerpoint/2010/main" val="959660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slide can be used for text, graphics or any other elements. </a:t>
            </a:r>
            <a:endParaRPr lang="en-US" dirty="0"/>
          </a:p>
        </p:txBody>
      </p:sp>
      <p:sp>
        <p:nvSpPr>
          <p:cNvPr id="4" name="Slide Number Placeholder 3"/>
          <p:cNvSpPr>
            <a:spLocks noGrp="1"/>
          </p:cNvSpPr>
          <p:nvPr>
            <p:ph type="sldNum" sz="quarter" idx="10"/>
          </p:nvPr>
        </p:nvSpPr>
        <p:spPr/>
        <p:txBody>
          <a:bodyPr/>
          <a:lstStyle/>
          <a:p>
            <a:fld id="{7E002FF9-4628-B146-9948-95257A430692}" type="slidenum">
              <a:rPr lang="en-US" smtClean="0"/>
              <a:t>8</a:t>
            </a:fld>
            <a:endParaRPr lang="en-US" dirty="0"/>
          </a:p>
        </p:txBody>
      </p:sp>
    </p:spTree>
    <p:extLst>
      <p:ext uri="{BB962C8B-B14F-4D97-AF65-F5344CB8AC3E}">
        <p14:creationId xmlns:p14="http://schemas.microsoft.com/office/powerpoint/2010/main" val="2591697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7E002FF9-4628-B146-9948-95257A430692}" type="slidenum">
              <a:rPr lang="en-US" smtClean="0"/>
              <a:pPr/>
              <a:t>11</a:t>
            </a:fld>
            <a:endParaRPr lang="en-US" dirty="0"/>
          </a:p>
        </p:txBody>
      </p:sp>
    </p:spTree>
    <p:extLst>
      <p:ext uri="{BB962C8B-B14F-4D97-AF65-F5344CB8AC3E}">
        <p14:creationId xmlns:p14="http://schemas.microsoft.com/office/powerpoint/2010/main" val="3042236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02FF9-4628-B146-9948-95257A430692}" type="slidenum">
              <a:rPr lang="en-US" smtClean="0"/>
              <a:pPr/>
              <a:t>12</a:t>
            </a:fld>
            <a:endParaRPr lang="en-US" dirty="0"/>
          </a:p>
        </p:txBody>
      </p:sp>
    </p:spTree>
    <p:extLst>
      <p:ext uri="{BB962C8B-B14F-4D97-AF65-F5344CB8AC3E}">
        <p14:creationId xmlns:p14="http://schemas.microsoft.com/office/powerpoint/2010/main" val="256787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002FF9-4628-B146-9948-95257A430692}" type="slidenum">
              <a:rPr lang="en-US" smtClean="0"/>
              <a:pPr/>
              <a:t>13</a:t>
            </a:fld>
            <a:endParaRPr lang="en-US" dirty="0"/>
          </a:p>
        </p:txBody>
      </p:sp>
    </p:spTree>
    <p:extLst>
      <p:ext uri="{BB962C8B-B14F-4D97-AF65-F5344CB8AC3E}">
        <p14:creationId xmlns:p14="http://schemas.microsoft.com/office/powerpoint/2010/main" val="1547056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hyperlink" Target="facebook.com/icannorg" TargetMode="External"/><Relationship Id="rId18" Type="http://schemas.openxmlformats.org/officeDocument/2006/relationships/hyperlink" Target="https://soundcloud.com/icann" TargetMode="External"/><Relationship Id="rId3" Type="http://schemas.openxmlformats.org/officeDocument/2006/relationships/hyperlink" Target="https://www.flickr.com/photos/icann" TargetMode="External"/><Relationship Id="rId21" Type="http://schemas.openxmlformats.org/officeDocument/2006/relationships/hyperlink" Target="https://www.instagram.com/icannorg" TargetMode="External"/><Relationship Id="rId7" Type="http://schemas.openxmlformats.org/officeDocument/2006/relationships/hyperlink" Target="linkedin.com/company/icann" TargetMode="External"/><Relationship Id="rId12" Type="http://schemas.openxmlformats.org/officeDocument/2006/relationships/hyperlink" Target="https://www.facebook.com/icannorg" TargetMode="External"/><Relationship Id="rId17" Type="http://schemas.openxmlformats.org/officeDocument/2006/relationships/hyperlink" Target="https://www.youtube.com/user/ICANNnews" TargetMode="External"/><Relationship Id="rId2" Type="http://schemas.openxmlformats.org/officeDocument/2006/relationships/image" Target="../media/image20.emf"/><Relationship Id="rId16" Type="http://schemas.openxmlformats.org/officeDocument/2006/relationships/image" Target="../media/image25.png"/><Relationship Id="rId20" Type="http://schemas.openxmlformats.org/officeDocument/2006/relationships/hyperlink" Target="https://www.slideshare.net/icannpresentations" TargetMode="External"/><Relationship Id="rId1" Type="http://schemas.openxmlformats.org/officeDocument/2006/relationships/slideMaster" Target="../slideMasters/slideMaster1.xml"/><Relationship Id="rId6" Type="http://schemas.openxmlformats.org/officeDocument/2006/relationships/hyperlink" Target="https://www.linkedin.com/company/icann" TargetMode="External"/><Relationship Id="rId11" Type="http://schemas.openxmlformats.org/officeDocument/2006/relationships/image" Target="../media/image23.png"/><Relationship Id="rId5" Type="http://schemas.openxmlformats.org/officeDocument/2006/relationships/image" Target="../media/image21.png"/><Relationship Id="rId15" Type="http://schemas.openxmlformats.org/officeDocument/2006/relationships/hyperlink" Target="youtube.com/user/ICANNnews" TargetMode="External"/><Relationship Id="rId10" Type="http://schemas.openxmlformats.org/officeDocument/2006/relationships/hyperlink" Target="twitter.com/icann" TargetMode="External"/><Relationship Id="rId19" Type="http://schemas.openxmlformats.org/officeDocument/2006/relationships/image" Target="../media/image26.png"/><Relationship Id="rId4" Type="http://schemas.openxmlformats.org/officeDocument/2006/relationships/hyperlink" Target="flickr.com/photos/icann" TargetMode="External"/><Relationship Id="rId9" Type="http://schemas.openxmlformats.org/officeDocument/2006/relationships/hyperlink" Target="https://www.twitter.com/icann" TargetMode="External"/><Relationship Id="rId14" Type="http://schemas.openxmlformats.org/officeDocument/2006/relationships/image" Target="../media/image24.png"/><Relationship Id="rId22" Type="http://schemas.openxmlformats.org/officeDocument/2006/relationships/image" Target="../media/image27.tiff"/></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emf"/><Relationship Id="rId1" Type="http://schemas.openxmlformats.org/officeDocument/2006/relationships/slideMaster" Target="../slideMasters/slideMaster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1"/>
          <p:cNvSpPr>
            <a:spLocks noGrp="1"/>
          </p:cNvSpPr>
          <p:nvPr>
            <p:ph type="title"/>
          </p:nvPr>
        </p:nvSpPr>
        <p:spPr>
          <a:xfrm>
            <a:off x="374904" y="46179"/>
            <a:ext cx="8012951" cy="450663"/>
          </a:xfrm>
          <a:prstGeom prst="rect">
            <a:avLst/>
          </a:prstGeom>
        </p:spPr>
        <p:txBody>
          <a:bodyPr lIns="0" tIns="45720" rIns="0" bIns="45720">
            <a:normAutofit/>
          </a:bodyPr>
          <a:lstStyle>
            <a:lvl1pPr>
              <a:defRPr>
                <a:latin typeface="+mj-lt"/>
              </a:defRPr>
            </a:lvl1pPr>
          </a:lstStyle>
          <a:p>
            <a:r>
              <a:rPr lang="en-US"/>
              <a:t>Click to edit Master title style</a:t>
            </a:r>
            <a:endParaRPr lang="en-US" dirty="0"/>
          </a:p>
        </p:txBody>
      </p:sp>
      <p:sp>
        <p:nvSpPr>
          <p:cNvPr id="6" name="Content Placeholder 5"/>
          <p:cNvSpPr>
            <a:spLocks noGrp="1"/>
          </p:cNvSpPr>
          <p:nvPr>
            <p:ph sz="quarter" idx="10" hasCustomPrompt="1"/>
          </p:nvPr>
        </p:nvSpPr>
        <p:spPr>
          <a:xfrm>
            <a:off x="609600" y="1470212"/>
            <a:ext cx="7907338" cy="4571813"/>
          </a:xfrm>
          <a:prstGeom prst="rect">
            <a:avLst/>
          </a:prstGeom>
        </p:spPr>
        <p:txBody>
          <a:bodyPr lIns="0" tIns="0" rIns="0" bIns="0">
            <a:normAutofit/>
          </a:bodyPr>
          <a:lstStyle>
            <a:lvl1pPr marL="342900" indent="-342900">
              <a:spcBef>
                <a:spcPts val="2000"/>
              </a:spcBef>
              <a:spcAft>
                <a:spcPts val="0"/>
              </a:spcAft>
              <a:buClr>
                <a:srgbClr val="000000"/>
              </a:buClr>
              <a:buSzPct val="75000"/>
              <a:buFont typeface="Wingdings" panose="05000000000000000000" pitchFamily="2" charset="2"/>
              <a:buChar char=""/>
              <a:defRPr sz="1900">
                <a:solidFill>
                  <a:srgbClr val="000000"/>
                </a:solidFill>
              </a:defRPr>
            </a:lvl1pPr>
            <a:lvl2pPr marL="798513" indent="-341313">
              <a:spcBef>
                <a:spcPts val="500"/>
              </a:spcBef>
              <a:buSzPct val="75000"/>
              <a:buFont typeface="Wingdings" panose="05000000000000000000" pitchFamily="2" charset="2"/>
              <a:buChar char=""/>
              <a:defRPr sz="1900">
                <a:solidFill>
                  <a:srgbClr val="000000"/>
                </a:solidFill>
              </a:defRPr>
            </a:lvl2pPr>
            <a:lvl3pPr marL="1255713" indent="-341313">
              <a:spcBef>
                <a:spcPts val="500"/>
              </a:spcBef>
              <a:buFont typeface="Arial" panose="020B0604020202020204" pitchFamily="34" charset="0"/>
              <a:buChar char="•"/>
              <a:defRPr sz="1900">
                <a:solidFill>
                  <a:srgbClr val="000000"/>
                </a:solidFill>
              </a:defRPr>
            </a:lvl3pPr>
            <a:lvl4pPr>
              <a:defRPr sz="1900">
                <a:solidFill>
                  <a:srgbClr val="000000"/>
                </a:solidFill>
              </a:defRPr>
            </a:lvl4pPr>
            <a:lvl5pPr>
              <a:defRPr sz="1900">
                <a:solidFill>
                  <a:srgbClr val="000000"/>
                </a:solidFill>
              </a:defRPr>
            </a:lvl5pPr>
          </a:lstStyle>
          <a:p>
            <a:pPr lvl="0"/>
            <a:r>
              <a:rPr lang="en-US" dirty="0"/>
              <a:t>Place text here</a:t>
            </a:r>
          </a:p>
          <a:p>
            <a:pPr lvl="1"/>
            <a:r>
              <a:rPr lang="en-US" dirty="0"/>
              <a:t>Second level bullet</a:t>
            </a:r>
          </a:p>
          <a:p>
            <a:pPr lvl="2"/>
            <a:r>
              <a:rPr lang="en-US" dirty="0"/>
              <a:t>Third level bullet</a:t>
            </a:r>
          </a:p>
        </p:txBody>
      </p:sp>
    </p:spTree>
    <p:extLst>
      <p:ext uri="{BB962C8B-B14F-4D97-AF65-F5344CB8AC3E}">
        <p14:creationId xmlns:p14="http://schemas.microsoft.com/office/powerpoint/2010/main" val="721309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1 White">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610726" y="0"/>
            <a:ext cx="7744845" cy="2533369"/>
          </a:xfrm>
          <a:prstGeom prst="rect">
            <a:avLst/>
          </a:prstGeom>
        </p:spPr>
        <p:txBody>
          <a:bodyPr lIns="0" tIns="0" rIns="0" bIns="0" anchor="b" anchorCtr="0">
            <a:normAutofit/>
          </a:bodyPr>
          <a:lstStyle>
            <a:lvl1pPr algn="l">
              <a:spcBef>
                <a:spcPts val="0"/>
              </a:spcBef>
              <a:defRPr sz="3600" b="1">
                <a:solidFill>
                  <a:schemeClr val="accent6">
                    <a:lumMod val="50000"/>
                  </a:schemeClr>
                </a:solidFill>
                <a:latin typeface="+mj-lt"/>
              </a:defRPr>
            </a:lvl1pPr>
          </a:lstStyle>
          <a:p>
            <a:r>
              <a:rPr lang="en-US" dirty="0"/>
              <a:t>Insert title here</a:t>
            </a:r>
            <a:br>
              <a:rPr lang="en-US" dirty="0"/>
            </a:br>
            <a:r>
              <a:rPr lang="en-US" dirty="0"/>
              <a:t>(75 characters maximum)</a:t>
            </a:r>
          </a:p>
        </p:txBody>
      </p:sp>
      <p:sp>
        <p:nvSpPr>
          <p:cNvPr id="5" name="Text Placeholder 4"/>
          <p:cNvSpPr>
            <a:spLocks noGrp="1"/>
          </p:cNvSpPr>
          <p:nvPr>
            <p:ph type="body" sz="quarter" idx="10" hasCustomPrompt="1"/>
          </p:nvPr>
        </p:nvSpPr>
        <p:spPr>
          <a:xfrm>
            <a:off x="610725" y="3562904"/>
            <a:ext cx="8119872" cy="716808"/>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Name of Presenter</a:t>
            </a:r>
          </a:p>
        </p:txBody>
      </p:sp>
      <p:sp>
        <p:nvSpPr>
          <p:cNvPr id="7" name="Text Placeholder 4"/>
          <p:cNvSpPr>
            <a:spLocks noGrp="1"/>
          </p:cNvSpPr>
          <p:nvPr>
            <p:ph type="body" sz="quarter" idx="11" hasCustomPrompt="1"/>
          </p:nvPr>
        </p:nvSpPr>
        <p:spPr>
          <a:xfrm>
            <a:off x="610725" y="4252817"/>
            <a:ext cx="8119872" cy="27360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Event Name</a:t>
            </a:r>
          </a:p>
        </p:txBody>
      </p:sp>
      <p:sp>
        <p:nvSpPr>
          <p:cNvPr id="9" name="Text Placeholder 4"/>
          <p:cNvSpPr>
            <a:spLocks noGrp="1"/>
          </p:cNvSpPr>
          <p:nvPr>
            <p:ph type="body" sz="quarter" idx="12" hasCustomPrompt="1"/>
          </p:nvPr>
        </p:nvSpPr>
        <p:spPr>
          <a:xfrm>
            <a:off x="610725" y="4553317"/>
            <a:ext cx="8119872" cy="40378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DD Month 2017</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6999" y="5507609"/>
            <a:ext cx="1189827" cy="949200"/>
          </a:xfrm>
          <a:prstGeom prst="rect">
            <a:avLst/>
          </a:prstGeom>
        </p:spPr>
      </p:pic>
      <p:sp>
        <p:nvSpPr>
          <p:cNvPr id="11" name="Text Placeholder 4"/>
          <p:cNvSpPr>
            <a:spLocks noGrp="1"/>
          </p:cNvSpPr>
          <p:nvPr>
            <p:ph type="body" sz="quarter" idx="13" hasCustomPrompt="1"/>
          </p:nvPr>
        </p:nvSpPr>
        <p:spPr>
          <a:xfrm>
            <a:off x="610725" y="2854692"/>
            <a:ext cx="8119872" cy="716808"/>
          </a:xfrm>
          <a:prstGeom prst="rect">
            <a:avLst/>
          </a:prstGeom>
        </p:spPr>
        <p:txBody>
          <a:bodyPr lIns="0" tIns="0" rIns="0" bIns="0">
            <a:normAutofit/>
          </a:bodyPr>
          <a:lstStyle>
            <a:lvl1pPr marL="0" indent="0" algn="l">
              <a:spcBef>
                <a:spcPts val="0"/>
              </a:spcBef>
              <a:buNone/>
              <a:defRPr sz="1800" b="1">
                <a:solidFill>
                  <a:schemeClr val="accent6">
                    <a:lumMod val="50000"/>
                  </a:schemeClr>
                </a:solidFill>
              </a:defRPr>
            </a:lvl1pPr>
          </a:lstStyle>
          <a:p>
            <a:pPr lvl="0"/>
            <a:r>
              <a:rPr lang="en-US" dirty="0"/>
              <a:t>Insert subtitle here (75 characters maximum)</a:t>
            </a:r>
          </a:p>
        </p:txBody>
      </p:sp>
    </p:spTree>
    <p:extLst>
      <p:ext uri="{BB962C8B-B14F-4D97-AF65-F5344CB8AC3E}">
        <p14:creationId xmlns:p14="http://schemas.microsoft.com/office/powerpoint/2010/main" val="2648024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1 Blue">
    <p:spTree>
      <p:nvGrpSpPr>
        <p:cNvPr id="1" name=""/>
        <p:cNvGrpSpPr/>
        <p:nvPr/>
      </p:nvGrpSpPr>
      <p:grpSpPr>
        <a:xfrm>
          <a:off x="0" y="0"/>
          <a:ext cx="0" cy="0"/>
          <a:chOff x="0" y="0"/>
          <a:chExt cx="0" cy="0"/>
        </a:xfrm>
      </p:grpSpPr>
      <p:sp>
        <p:nvSpPr>
          <p:cNvPr id="11" name="Rectangle 10"/>
          <p:cNvSpPr/>
          <p:nvPr userDrawn="1"/>
        </p:nvSpPr>
        <p:spPr>
          <a:xfrm>
            <a:off x="0" y="0"/>
            <a:ext cx="9144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itle 2"/>
          <p:cNvSpPr>
            <a:spLocks noGrp="1"/>
          </p:cNvSpPr>
          <p:nvPr>
            <p:ph type="title" hasCustomPrompt="1"/>
          </p:nvPr>
        </p:nvSpPr>
        <p:spPr>
          <a:xfrm>
            <a:off x="610724" y="0"/>
            <a:ext cx="7744845" cy="2533369"/>
          </a:xfrm>
          <a:prstGeom prst="rect">
            <a:avLst/>
          </a:prstGeom>
        </p:spPr>
        <p:txBody>
          <a:bodyPr lIns="0" tIns="0" rIns="0" bIns="0" anchor="b" anchorCtr="0">
            <a:normAutofit/>
          </a:bodyPr>
          <a:lstStyle>
            <a:lvl1pPr algn="l">
              <a:spcBef>
                <a:spcPts val="0"/>
              </a:spcBef>
              <a:defRPr sz="3600" b="1">
                <a:solidFill>
                  <a:schemeClr val="bg1"/>
                </a:solidFill>
                <a:latin typeface="+mj-lt"/>
              </a:defRPr>
            </a:lvl1pPr>
          </a:lstStyle>
          <a:p>
            <a:r>
              <a:rPr lang="en-US" dirty="0"/>
              <a:t>Insert title here</a:t>
            </a:r>
            <a:br>
              <a:rPr lang="en-US" dirty="0"/>
            </a:br>
            <a:r>
              <a:rPr lang="en-US" dirty="0"/>
              <a:t>(75 characters maximum)</a:t>
            </a:r>
          </a:p>
        </p:txBody>
      </p:sp>
      <p:sp>
        <p:nvSpPr>
          <p:cNvPr id="5" name="Text Placeholder 4"/>
          <p:cNvSpPr>
            <a:spLocks noGrp="1"/>
          </p:cNvSpPr>
          <p:nvPr>
            <p:ph type="body" sz="quarter" idx="10" hasCustomPrompt="1"/>
          </p:nvPr>
        </p:nvSpPr>
        <p:spPr>
          <a:xfrm>
            <a:off x="610723" y="3562904"/>
            <a:ext cx="8119872" cy="716808"/>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Name of Presenter</a:t>
            </a:r>
          </a:p>
        </p:txBody>
      </p:sp>
      <p:sp>
        <p:nvSpPr>
          <p:cNvPr id="7" name="Text Placeholder 4"/>
          <p:cNvSpPr>
            <a:spLocks noGrp="1"/>
          </p:cNvSpPr>
          <p:nvPr>
            <p:ph type="body" sz="quarter" idx="11" hasCustomPrompt="1"/>
          </p:nvPr>
        </p:nvSpPr>
        <p:spPr>
          <a:xfrm>
            <a:off x="610723" y="4252817"/>
            <a:ext cx="8119872" cy="27360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Event Name</a:t>
            </a:r>
          </a:p>
        </p:txBody>
      </p:sp>
      <p:sp>
        <p:nvSpPr>
          <p:cNvPr id="9" name="Text Placeholder 4"/>
          <p:cNvSpPr>
            <a:spLocks noGrp="1"/>
          </p:cNvSpPr>
          <p:nvPr>
            <p:ph type="body" sz="quarter" idx="12" hasCustomPrompt="1"/>
          </p:nvPr>
        </p:nvSpPr>
        <p:spPr>
          <a:xfrm>
            <a:off x="610723" y="4544352"/>
            <a:ext cx="8119872" cy="40378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DD Month 2017</a:t>
            </a:r>
          </a:p>
        </p:txBody>
      </p:sp>
      <p:pic>
        <p:nvPicPr>
          <p:cNvPr id="8" name="Picture 7"/>
          <p:cNvPicPr>
            <a:picLocks noChangeAspect="1"/>
          </p:cNvPicPr>
          <p:nvPr userDrawn="1"/>
        </p:nvPicPr>
        <p:blipFill>
          <a:blip r:embed="rId2"/>
          <a:stretch>
            <a:fillRect/>
          </a:stretch>
        </p:blipFill>
        <p:spPr>
          <a:xfrm>
            <a:off x="641992" y="5512926"/>
            <a:ext cx="1193800" cy="952500"/>
          </a:xfrm>
          <a:prstGeom prst="rect">
            <a:avLst/>
          </a:prstGeom>
        </p:spPr>
      </p:pic>
      <p:sp>
        <p:nvSpPr>
          <p:cNvPr id="12" name="Text Placeholder 4"/>
          <p:cNvSpPr>
            <a:spLocks noGrp="1"/>
          </p:cNvSpPr>
          <p:nvPr>
            <p:ph type="body" sz="quarter" idx="13" hasCustomPrompt="1"/>
          </p:nvPr>
        </p:nvSpPr>
        <p:spPr>
          <a:xfrm>
            <a:off x="610723" y="2854692"/>
            <a:ext cx="8119872" cy="716808"/>
          </a:xfrm>
          <a:prstGeom prst="rect">
            <a:avLst/>
          </a:prstGeom>
        </p:spPr>
        <p:txBody>
          <a:bodyPr lIns="0" tIns="0" rIns="0" bIns="0">
            <a:normAutofit/>
          </a:bodyPr>
          <a:lstStyle>
            <a:lvl1pPr marL="0" indent="0" algn="l">
              <a:spcBef>
                <a:spcPts val="0"/>
              </a:spcBef>
              <a:buNone/>
              <a:defRPr sz="1800" b="1">
                <a:solidFill>
                  <a:schemeClr val="bg1"/>
                </a:solidFill>
              </a:defRPr>
            </a:lvl1pPr>
          </a:lstStyle>
          <a:p>
            <a:pPr lvl="0"/>
            <a:r>
              <a:rPr lang="en-US" dirty="0"/>
              <a:t>Insert subtitle here (75 characters maximum)</a:t>
            </a:r>
          </a:p>
        </p:txBody>
      </p:sp>
    </p:spTree>
    <p:extLst>
      <p:ext uri="{BB962C8B-B14F-4D97-AF65-F5344CB8AC3E}">
        <p14:creationId xmlns:p14="http://schemas.microsoft.com/office/powerpoint/2010/main" val="334251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2 White">
    <p:spTree>
      <p:nvGrpSpPr>
        <p:cNvPr id="1" name=""/>
        <p:cNvGrpSpPr/>
        <p:nvPr/>
      </p:nvGrpSpPr>
      <p:grpSpPr>
        <a:xfrm>
          <a:off x="0" y="0"/>
          <a:ext cx="0" cy="0"/>
          <a:chOff x="0" y="0"/>
          <a:chExt cx="0" cy="0"/>
        </a:xfrm>
      </p:grpSpPr>
      <p:sp>
        <p:nvSpPr>
          <p:cNvPr id="14" name="Oval 13"/>
          <p:cNvSpPr/>
          <p:nvPr/>
        </p:nvSpPr>
        <p:spPr>
          <a:xfrm>
            <a:off x="1811695" y="6101651"/>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p:nvCxnSpPr>
        <p:spPr>
          <a:xfrm flipH="1">
            <a:off x="0" y="6124511"/>
            <a:ext cx="1790417"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1878697" y="6124511"/>
            <a:ext cx="66934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p:nvSpPr>
        <p:spPr>
          <a:xfrm flipH="1">
            <a:off x="8610117" y="6101651"/>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dirty="0"/>
          </a:p>
        </p:txBody>
      </p:sp>
      <p:sp>
        <p:nvSpPr>
          <p:cNvPr id="18" name="Oval 17"/>
          <p:cNvSpPr/>
          <p:nvPr/>
        </p:nvSpPr>
        <p:spPr>
          <a:xfrm flipH="1">
            <a:off x="8610117" y="347037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p:nvCxnSpPr>
        <p:spPr>
          <a:xfrm flipV="1">
            <a:off x="1834554" y="3552825"/>
            <a:ext cx="0" cy="2529961"/>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rot="16200000">
            <a:off x="1834554" y="3494144"/>
            <a:ext cx="121764" cy="121764"/>
          </a:xfrm>
          <a:prstGeom prst="arc">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cxnSp>
        <p:nvCxnSpPr>
          <p:cNvPr id="21" name="Straight Connector 20"/>
          <p:cNvCxnSpPr/>
          <p:nvPr/>
        </p:nvCxnSpPr>
        <p:spPr>
          <a:xfrm flipH="1">
            <a:off x="1895439" y="3494144"/>
            <a:ext cx="6691671"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2076" y="4878249"/>
            <a:ext cx="1189829" cy="949200"/>
          </a:xfrm>
          <a:prstGeom prst="rect">
            <a:avLst/>
          </a:prstGeom>
        </p:spPr>
      </p:pic>
      <p:sp>
        <p:nvSpPr>
          <p:cNvPr id="12" name="Title 2"/>
          <p:cNvSpPr>
            <a:spLocks noGrp="1"/>
          </p:cNvSpPr>
          <p:nvPr>
            <p:ph type="title" hasCustomPrompt="1"/>
          </p:nvPr>
        </p:nvSpPr>
        <p:spPr>
          <a:xfrm>
            <a:off x="2061883" y="761997"/>
            <a:ext cx="6382512" cy="2533369"/>
          </a:xfrm>
          <a:prstGeom prst="rect">
            <a:avLst/>
          </a:prstGeom>
        </p:spPr>
        <p:txBody>
          <a:bodyPr lIns="0" tIns="0" rIns="0" bIns="0" anchor="b" anchorCtr="0">
            <a:normAutofit/>
          </a:bodyPr>
          <a:lstStyle>
            <a:lvl1pPr algn="l">
              <a:spcBef>
                <a:spcPts val="0"/>
              </a:spcBef>
              <a:defRPr sz="3600" b="1">
                <a:solidFill>
                  <a:schemeClr val="accent6">
                    <a:lumMod val="50000"/>
                  </a:schemeClr>
                </a:solidFill>
                <a:latin typeface="+mj-lt"/>
              </a:defRPr>
            </a:lvl1pPr>
          </a:lstStyle>
          <a:p>
            <a:r>
              <a:rPr lang="en-US" dirty="0"/>
              <a:t>Insert title here</a:t>
            </a:r>
            <a:br>
              <a:rPr lang="en-US" dirty="0"/>
            </a:br>
            <a:r>
              <a:rPr lang="en-US" dirty="0"/>
              <a:t>(75 characters maximum)</a:t>
            </a:r>
          </a:p>
        </p:txBody>
      </p:sp>
      <p:sp>
        <p:nvSpPr>
          <p:cNvPr id="13" name="Text Placeholder 4"/>
          <p:cNvSpPr>
            <a:spLocks noGrp="1"/>
          </p:cNvSpPr>
          <p:nvPr>
            <p:ph type="body" sz="quarter" idx="10" hasCustomPrompt="1"/>
          </p:nvPr>
        </p:nvSpPr>
        <p:spPr>
          <a:xfrm>
            <a:off x="2070848" y="4593844"/>
            <a:ext cx="6382512" cy="716808"/>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Name of Presenter</a:t>
            </a:r>
          </a:p>
        </p:txBody>
      </p:sp>
      <p:sp>
        <p:nvSpPr>
          <p:cNvPr id="23" name="Text Placeholder 4"/>
          <p:cNvSpPr>
            <a:spLocks noGrp="1"/>
          </p:cNvSpPr>
          <p:nvPr>
            <p:ph type="body" sz="quarter" idx="11" hasCustomPrompt="1"/>
          </p:nvPr>
        </p:nvSpPr>
        <p:spPr>
          <a:xfrm>
            <a:off x="2070848" y="5301687"/>
            <a:ext cx="6382512" cy="27360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Event Name</a:t>
            </a:r>
          </a:p>
        </p:txBody>
      </p:sp>
      <p:sp>
        <p:nvSpPr>
          <p:cNvPr id="24" name="Text Placeholder 4"/>
          <p:cNvSpPr>
            <a:spLocks noGrp="1"/>
          </p:cNvSpPr>
          <p:nvPr>
            <p:ph type="body" sz="quarter" idx="12" hasCustomPrompt="1"/>
          </p:nvPr>
        </p:nvSpPr>
        <p:spPr>
          <a:xfrm>
            <a:off x="2070848" y="5584257"/>
            <a:ext cx="6382512" cy="40378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DD Month 2017</a:t>
            </a:r>
          </a:p>
        </p:txBody>
      </p:sp>
      <p:sp>
        <p:nvSpPr>
          <p:cNvPr id="25" name="Text Placeholder 4"/>
          <p:cNvSpPr>
            <a:spLocks noGrp="1"/>
          </p:cNvSpPr>
          <p:nvPr>
            <p:ph type="body" sz="quarter" idx="13" hasCustomPrompt="1"/>
          </p:nvPr>
        </p:nvSpPr>
        <p:spPr>
          <a:xfrm>
            <a:off x="2070848" y="3652549"/>
            <a:ext cx="6382512" cy="716808"/>
          </a:xfrm>
          <a:prstGeom prst="rect">
            <a:avLst/>
          </a:prstGeom>
        </p:spPr>
        <p:txBody>
          <a:bodyPr lIns="0" tIns="0" rIns="0" bIns="0">
            <a:normAutofit/>
          </a:bodyPr>
          <a:lstStyle>
            <a:lvl1pPr marL="0" indent="0" algn="l">
              <a:spcBef>
                <a:spcPts val="0"/>
              </a:spcBef>
              <a:buNone/>
              <a:defRPr sz="1800" b="1">
                <a:solidFill>
                  <a:schemeClr val="accent6">
                    <a:lumMod val="50000"/>
                  </a:schemeClr>
                </a:solidFill>
              </a:defRPr>
            </a:lvl1pPr>
          </a:lstStyle>
          <a:p>
            <a:pPr lvl="0"/>
            <a:r>
              <a:rPr lang="en-US" dirty="0"/>
              <a:t>Insert subtitle here (75 characters maximum)</a:t>
            </a:r>
          </a:p>
        </p:txBody>
      </p:sp>
    </p:spTree>
    <p:extLst>
      <p:ext uri="{BB962C8B-B14F-4D97-AF65-F5344CB8AC3E}">
        <p14:creationId xmlns:p14="http://schemas.microsoft.com/office/powerpoint/2010/main" val="3016674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2 Decorativ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Oval 7"/>
          <p:cNvSpPr/>
          <p:nvPr userDrawn="1"/>
        </p:nvSpPr>
        <p:spPr>
          <a:xfrm>
            <a:off x="1811695" y="6101651"/>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Connector 9"/>
          <p:cNvCxnSpPr/>
          <p:nvPr userDrawn="1"/>
        </p:nvCxnSpPr>
        <p:spPr>
          <a:xfrm flipH="1">
            <a:off x="0" y="6124511"/>
            <a:ext cx="17904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flipH="1">
            <a:off x="1878697" y="6124511"/>
            <a:ext cx="66934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Oval 11"/>
          <p:cNvSpPr/>
          <p:nvPr userDrawn="1"/>
        </p:nvSpPr>
        <p:spPr>
          <a:xfrm flipH="1">
            <a:off x="8610117" y="6101651"/>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dirty="0"/>
          </a:p>
        </p:txBody>
      </p:sp>
      <p:sp>
        <p:nvSpPr>
          <p:cNvPr id="13" name="Oval 12"/>
          <p:cNvSpPr/>
          <p:nvPr userDrawn="1"/>
        </p:nvSpPr>
        <p:spPr>
          <a:xfrm flipH="1">
            <a:off x="8610117" y="347037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dirty="0"/>
          </a:p>
        </p:txBody>
      </p:sp>
      <p:cxnSp>
        <p:nvCxnSpPr>
          <p:cNvPr id="14" name="Straight Connector 13"/>
          <p:cNvCxnSpPr/>
          <p:nvPr userDrawn="1"/>
        </p:nvCxnSpPr>
        <p:spPr>
          <a:xfrm flipV="1">
            <a:off x="1834554" y="3552825"/>
            <a:ext cx="0" cy="2529961"/>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Arc 14"/>
          <p:cNvSpPr/>
          <p:nvPr userDrawn="1"/>
        </p:nvSpPr>
        <p:spPr>
          <a:xfrm rot="16200000">
            <a:off x="1834554" y="3494144"/>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cxnSp>
        <p:nvCxnSpPr>
          <p:cNvPr id="16" name="Straight Connector 15"/>
          <p:cNvCxnSpPr/>
          <p:nvPr userDrawn="1"/>
        </p:nvCxnSpPr>
        <p:spPr>
          <a:xfrm flipH="1">
            <a:off x="1895439" y="3494144"/>
            <a:ext cx="6691671"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8" name="Picture 17"/>
          <p:cNvPicPr>
            <a:picLocks noChangeAspect="1"/>
          </p:cNvPicPr>
          <p:nvPr userDrawn="1"/>
        </p:nvPicPr>
        <p:blipFill>
          <a:blip r:embed="rId3"/>
          <a:stretch>
            <a:fillRect/>
          </a:stretch>
        </p:blipFill>
        <p:spPr>
          <a:xfrm>
            <a:off x="348105" y="4878249"/>
            <a:ext cx="1193800" cy="952500"/>
          </a:xfrm>
          <a:prstGeom prst="rect">
            <a:avLst/>
          </a:prstGeom>
        </p:spPr>
      </p:pic>
      <p:sp>
        <p:nvSpPr>
          <p:cNvPr id="22" name="Title 2"/>
          <p:cNvSpPr>
            <a:spLocks noGrp="1"/>
          </p:cNvSpPr>
          <p:nvPr>
            <p:ph type="title" hasCustomPrompt="1"/>
          </p:nvPr>
        </p:nvSpPr>
        <p:spPr>
          <a:xfrm>
            <a:off x="2061883" y="761997"/>
            <a:ext cx="6382512" cy="2533369"/>
          </a:xfrm>
          <a:prstGeom prst="rect">
            <a:avLst/>
          </a:prstGeom>
        </p:spPr>
        <p:txBody>
          <a:bodyPr lIns="0" tIns="0" rIns="0" bIns="0" anchor="b" anchorCtr="0">
            <a:normAutofit/>
          </a:bodyPr>
          <a:lstStyle>
            <a:lvl1pPr algn="l">
              <a:spcBef>
                <a:spcPts val="0"/>
              </a:spcBef>
              <a:defRPr sz="3600" b="1">
                <a:solidFill>
                  <a:schemeClr val="bg1"/>
                </a:solidFill>
                <a:latin typeface="+mj-lt"/>
              </a:defRPr>
            </a:lvl1pPr>
          </a:lstStyle>
          <a:p>
            <a:r>
              <a:rPr lang="en-US" dirty="0"/>
              <a:t>Insert title here</a:t>
            </a:r>
            <a:br>
              <a:rPr lang="en-US" dirty="0"/>
            </a:br>
            <a:r>
              <a:rPr lang="en-US" dirty="0"/>
              <a:t>(75 characters maximum)</a:t>
            </a:r>
          </a:p>
        </p:txBody>
      </p:sp>
      <p:sp>
        <p:nvSpPr>
          <p:cNvPr id="23" name="Text Placeholder 4"/>
          <p:cNvSpPr>
            <a:spLocks noGrp="1"/>
          </p:cNvSpPr>
          <p:nvPr>
            <p:ph type="body" sz="quarter" idx="10" hasCustomPrompt="1"/>
          </p:nvPr>
        </p:nvSpPr>
        <p:spPr>
          <a:xfrm>
            <a:off x="2070848" y="4593844"/>
            <a:ext cx="6382512" cy="716808"/>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Name of Presenter</a:t>
            </a:r>
          </a:p>
        </p:txBody>
      </p:sp>
      <p:sp>
        <p:nvSpPr>
          <p:cNvPr id="24" name="Text Placeholder 4"/>
          <p:cNvSpPr>
            <a:spLocks noGrp="1"/>
          </p:cNvSpPr>
          <p:nvPr>
            <p:ph type="body" sz="quarter" idx="11" hasCustomPrompt="1"/>
          </p:nvPr>
        </p:nvSpPr>
        <p:spPr>
          <a:xfrm>
            <a:off x="2070848" y="5301687"/>
            <a:ext cx="6382512" cy="27360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Event Name</a:t>
            </a:r>
          </a:p>
        </p:txBody>
      </p:sp>
      <p:sp>
        <p:nvSpPr>
          <p:cNvPr id="25" name="Text Placeholder 4"/>
          <p:cNvSpPr>
            <a:spLocks noGrp="1"/>
          </p:cNvSpPr>
          <p:nvPr>
            <p:ph type="body" sz="quarter" idx="12" hasCustomPrompt="1"/>
          </p:nvPr>
        </p:nvSpPr>
        <p:spPr>
          <a:xfrm>
            <a:off x="2070848" y="5584257"/>
            <a:ext cx="6382512" cy="40378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DD Month 2017</a:t>
            </a:r>
          </a:p>
        </p:txBody>
      </p:sp>
      <p:sp>
        <p:nvSpPr>
          <p:cNvPr id="26" name="Text Placeholder 4"/>
          <p:cNvSpPr>
            <a:spLocks noGrp="1"/>
          </p:cNvSpPr>
          <p:nvPr>
            <p:ph type="body" sz="quarter" idx="13" hasCustomPrompt="1"/>
          </p:nvPr>
        </p:nvSpPr>
        <p:spPr>
          <a:xfrm>
            <a:off x="2070848" y="3652549"/>
            <a:ext cx="6382512" cy="716808"/>
          </a:xfrm>
          <a:prstGeom prst="rect">
            <a:avLst/>
          </a:prstGeom>
        </p:spPr>
        <p:txBody>
          <a:bodyPr lIns="0" tIns="0" rIns="0" bIns="0">
            <a:normAutofit/>
          </a:bodyPr>
          <a:lstStyle>
            <a:lvl1pPr marL="0" indent="0" algn="l">
              <a:spcBef>
                <a:spcPts val="0"/>
              </a:spcBef>
              <a:buNone/>
              <a:defRPr sz="1800" b="1">
                <a:solidFill>
                  <a:schemeClr val="bg1"/>
                </a:solidFill>
              </a:defRPr>
            </a:lvl1pPr>
          </a:lstStyle>
          <a:p>
            <a:pPr lvl="0"/>
            <a:r>
              <a:rPr lang="en-US" dirty="0"/>
              <a:t>Insert subtitle here (75 characters maximum)</a:t>
            </a:r>
          </a:p>
        </p:txBody>
      </p:sp>
    </p:spTree>
    <p:extLst>
      <p:ext uri="{BB962C8B-B14F-4D97-AF65-F5344CB8AC3E}">
        <p14:creationId xmlns:p14="http://schemas.microsoft.com/office/powerpoint/2010/main" val="362034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Background Slide">
    <p:spTree>
      <p:nvGrpSpPr>
        <p:cNvPr id="1" name=""/>
        <p:cNvGrpSpPr/>
        <p:nvPr/>
      </p:nvGrpSpPr>
      <p:grpSpPr>
        <a:xfrm>
          <a:off x="0" y="0"/>
          <a:ext cx="0" cy="0"/>
          <a:chOff x="0" y="0"/>
          <a:chExt cx="0" cy="0"/>
        </a:xfrm>
      </p:grpSpPr>
      <p:sp>
        <p:nvSpPr>
          <p:cNvPr id="2" name="Title 1"/>
          <p:cNvSpPr>
            <a:spLocks noGrp="1"/>
          </p:cNvSpPr>
          <p:nvPr>
            <p:ph type="title"/>
          </p:nvPr>
        </p:nvSpPr>
        <p:spPr>
          <a:xfrm>
            <a:off x="374904" y="46179"/>
            <a:ext cx="8012951" cy="450663"/>
          </a:xfrm>
          <a:prstGeom prst="rect">
            <a:avLst/>
          </a:prstGeom>
        </p:spPr>
        <p:txBody>
          <a:bodyPr lIns="0" tIns="45720" rIns="0" bIns="45720">
            <a:normAutofit/>
          </a:bodyPr>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147082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ull-Width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8288" y="615707"/>
            <a:ext cx="9180576" cy="5705856"/>
          </a:xfrm>
          <a:prstGeom prst="rect">
            <a:avLst/>
          </a:prstGeom>
          <a:ln w="19050">
            <a:solidFill>
              <a:schemeClr val="accent6">
                <a:lumMod val="50000"/>
              </a:schemeClr>
            </a:solidFill>
          </a:ln>
        </p:spPr>
        <p:txBody>
          <a:bodyPr>
            <a:normAutofit/>
          </a:bodyPr>
          <a:lstStyle>
            <a:lvl1pPr marL="0" indent="0">
              <a:buFontTx/>
              <a:buNone/>
              <a:defRPr/>
            </a:lvl1pPr>
          </a:lstStyle>
          <a:p>
            <a:r>
              <a:rPr lang="en-US" dirty="0"/>
              <a:t>Click icon to add picture</a:t>
            </a:r>
          </a:p>
        </p:txBody>
      </p:sp>
      <p:pic>
        <p:nvPicPr>
          <p:cNvPr id="24" name="Picture 2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8" name="Title 1"/>
          <p:cNvSpPr>
            <a:spLocks noGrp="1"/>
          </p:cNvSpPr>
          <p:nvPr>
            <p:ph type="title"/>
          </p:nvPr>
        </p:nvSpPr>
        <p:spPr>
          <a:xfrm>
            <a:off x="374904" y="46179"/>
            <a:ext cx="8012951" cy="450663"/>
          </a:xfrm>
          <a:prstGeom prst="rect">
            <a:avLst/>
          </a:prstGeom>
        </p:spPr>
        <p:txBody>
          <a:bodyPr lIns="0" tIns="45720" rIns="0" bIns="45720">
            <a:normAutofit/>
          </a:bodyPr>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898471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No Header/Footer)">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8" name="Title 1"/>
          <p:cNvSpPr>
            <a:spLocks noGrp="1"/>
          </p:cNvSpPr>
          <p:nvPr>
            <p:ph type="title"/>
          </p:nvPr>
        </p:nvSpPr>
        <p:spPr>
          <a:xfrm>
            <a:off x="374904" y="46179"/>
            <a:ext cx="8012951" cy="450663"/>
          </a:xfrm>
          <a:prstGeom prst="rect">
            <a:avLst/>
          </a:prstGeom>
        </p:spPr>
        <p:txBody>
          <a:bodyPr lIns="0" tIns="45720" rIns="0" bIns="45720">
            <a:normAutofit/>
          </a:bodyPr>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162682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half page image">
    <p:spTree>
      <p:nvGrpSpPr>
        <p:cNvPr id="1" name=""/>
        <p:cNvGrpSpPr/>
        <p:nvPr/>
      </p:nvGrpSpPr>
      <p:grpSpPr>
        <a:xfrm>
          <a:off x="0" y="0"/>
          <a:ext cx="0" cy="0"/>
          <a:chOff x="0" y="0"/>
          <a:chExt cx="0" cy="0"/>
        </a:xfrm>
      </p:grpSpPr>
      <p:sp>
        <p:nvSpPr>
          <p:cNvPr id="4" name="Rectangle 3"/>
          <p:cNvSpPr/>
          <p:nvPr userDrawn="1"/>
        </p:nvSpPr>
        <p:spPr>
          <a:xfrm>
            <a:off x="0" y="6329943"/>
            <a:ext cx="9144000" cy="5280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4" name="Picture 2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cxnSp>
        <p:nvCxnSpPr>
          <p:cNvPr id="22" name="Straight Connector 21"/>
          <p:cNvCxnSpPr/>
          <p:nvPr userDrawn="1"/>
        </p:nvCxnSpPr>
        <p:spPr>
          <a:xfrm flipH="1">
            <a:off x="0" y="608083"/>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flipH="1">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 name="Picture Placeholder 2"/>
          <p:cNvSpPr>
            <a:spLocks noGrp="1"/>
          </p:cNvSpPr>
          <p:nvPr>
            <p:ph type="pic" sz="quarter" idx="10"/>
          </p:nvPr>
        </p:nvSpPr>
        <p:spPr>
          <a:xfrm>
            <a:off x="0" y="623477"/>
            <a:ext cx="4598988" cy="5687676"/>
          </a:xfrm>
          <a:prstGeom prst="rect">
            <a:avLst/>
          </a:prstGeom>
        </p:spPr>
        <p:txBody>
          <a:bodyPr>
            <a:normAutofit/>
          </a:bodyPr>
          <a:lstStyle>
            <a:lvl1pPr marL="0" indent="0">
              <a:buFont typeface="Arial" panose="020B0604020202020204" pitchFamily="34" charset="0"/>
              <a:buNone/>
              <a:defRPr/>
            </a:lvl1pPr>
          </a:lstStyle>
          <a:p>
            <a:r>
              <a:rPr lang="en-US" dirty="0"/>
              <a:t>Click icon to add picture</a:t>
            </a:r>
          </a:p>
        </p:txBody>
      </p:sp>
      <p:sp>
        <p:nvSpPr>
          <p:cNvPr id="9" name="Title 1"/>
          <p:cNvSpPr>
            <a:spLocks noGrp="1"/>
          </p:cNvSpPr>
          <p:nvPr>
            <p:ph type="title"/>
          </p:nvPr>
        </p:nvSpPr>
        <p:spPr>
          <a:xfrm>
            <a:off x="374904" y="46179"/>
            <a:ext cx="8012951" cy="450663"/>
          </a:xfrm>
          <a:prstGeom prst="rect">
            <a:avLst/>
          </a:prstGeom>
        </p:spPr>
        <p:txBody>
          <a:bodyPr lIns="0" tIns="45720" rIns="0" bIns="45720">
            <a:normAutofit/>
          </a:bodyPr>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55430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ternate Background 1">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7" name="Oval 16"/>
          <p:cNvSpPr/>
          <p:nvPr userDrawn="1"/>
        </p:nvSpPr>
        <p:spPr>
          <a:xfrm>
            <a:off x="395490" y="58522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08083"/>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2" y="608083"/>
            <a:ext cx="86815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4" name="Picture 2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37744" y="6460580"/>
            <a:ext cx="368521" cy="293992"/>
          </a:xfrm>
          <a:prstGeom prst="rect">
            <a:avLst/>
          </a:prstGeom>
        </p:spPr>
      </p:pic>
      <p:sp>
        <p:nvSpPr>
          <p:cNvPr id="34" name="Oval 33"/>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0" name="Straight Connector 39"/>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Oval 41"/>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3" name="Straight Connector 42"/>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2422" y="749729"/>
            <a:ext cx="9144000" cy="5346700"/>
          </a:xfrm>
          <a:prstGeom prst="rect">
            <a:avLst/>
          </a:prstGeom>
          <a:gradFill>
            <a:gsLst>
              <a:gs pos="0">
                <a:schemeClr val="bg1">
                  <a:alpha val="75000"/>
                </a:schemeClr>
              </a:gs>
              <a:gs pos="69000">
                <a:schemeClr val="tx2">
                  <a:lumMod val="20000"/>
                  <a:lumOff val="80000"/>
                  <a:alpha val="62000"/>
                </a:schemeClr>
              </a:gs>
              <a:gs pos="24000">
                <a:schemeClr val="tx2">
                  <a:lumMod val="20000"/>
                  <a:lumOff val="80000"/>
                  <a:alpha val="45000"/>
                </a:schemeClr>
              </a:gs>
              <a:gs pos="100000">
                <a:schemeClr val="bg1"/>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itle 1"/>
          <p:cNvSpPr>
            <a:spLocks noGrp="1"/>
          </p:cNvSpPr>
          <p:nvPr userDrawn="1">
            <p:ph type="title"/>
          </p:nvPr>
        </p:nvSpPr>
        <p:spPr>
          <a:xfrm>
            <a:off x="374904" y="46179"/>
            <a:ext cx="8012951" cy="450663"/>
          </a:xfrm>
          <a:prstGeom prst="rect">
            <a:avLst/>
          </a:prstGeom>
        </p:spPr>
        <p:txBody>
          <a:bodyPr lIns="0" tIns="45720" rIns="0" bIns="45720">
            <a:normAutofit/>
          </a:bodyPr>
          <a:lstStyle>
            <a:lvl1pPr>
              <a:defRPr>
                <a:latin typeface="+mj-lt"/>
              </a:defRPr>
            </a:lvl1pPr>
          </a:lstStyle>
          <a:p>
            <a:r>
              <a:rPr lang="en-US"/>
              <a:t>Click to edit Master title style</a:t>
            </a:r>
            <a:endParaRPr lang="en-US" dirty="0"/>
          </a:p>
        </p:txBody>
      </p:sp>
      <p:sp>
        <p:nvSpPr>
          <p:cNvPr id="20"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Tree>
    <p:extLst>
      <p:ext uri="{BB962C8B-B14F-4D97-AF65-F5344CB8AC3E}">
        <p14:creationId xmlns:p14="http://schemas.microsoft.com/office/powerpoint/2010/main" val="1305372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ternate Background 2">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7" name="Oval 16"/>
          <p:cNvSpPr/>
          <p:nvPr userDrawn="1"/>
        </p:nvSpPr>
        <p:spPr>
          <a:xfrm>
            <a:off x="395490" y="58522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08083"/>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2" y="608083"/>
            <a:ext cx="86815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4" name="Picture 2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37744" y="6460580"/>
            <a:ext cx="368521" cy="293992"/>
          </a:xfrm>
          <a:prstGeom prst="rect">
            <a:avLst/>
          </a:prstGeom>
        </p:spPr>
      </p:pic>
      <p:sp>
        <p:nvSpPr>
          <p:cNvPr id="34" name="Oval 33"/>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0" name="Straight Connector 39"/>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Oval 41"/>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3" name="Straight Connector 42"/>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Title 1"/>
          <p:cNvSpPr>
            <a:spLocks noGrp="1"/>
          </p:cNvSpPr>
          <p:nvPr userDrawn="1">
            <p:ph type="title"/>
          </p:nvPr>
        </p:nvSpPr>
        <p:spPr>
          <a:xfrm>
            <a:off x="374904" y="46179"/>
            <a:ext cx="8012951" cy="450663"/>
          </a:xfrm>
          <a:prstGeom prst="rect">
            <a:avLst/>
          </a:prstGeom>
        </p:spPr>
        <p:txBody>
          <a:bodyPr lIns="0" tIns="45720" rIns="0" bIns="45720">
            <a:normAutofit/>
          </a:bodyPr>
          <a:lstStyle>
            <a:lvl1pPr>
              <a:defRPr>
                <a:latin typeface="+mj-lt"/>
              </a:defRPr>
            </a:lvl1pPr>
          </a:lstStyle>
          <a:p>
            <a:r>
              <a:rPr lang="en-US"/>
              <a:t>Click to edit Master title style</a:t>
            </a:r>
            <a:endParaRPr lang="en-US" dirty="0"/>
          </a:p>
        </p:txBody>
      </p:sp>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Tree>
    <p:extLst>
      <p:ext uri="{BB962C8B-B14F-4D97-AF65-F5344CB8AC3E}">
        <p14:creationId xmlns:p14="http://schemas.microsoft.com/office/powerpoint/2010/main" val="716971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lternate Background 3">
    <p:spTree>
      <p:nvGrpSpPr>
        <p:cNvPr id="1" name=""/>
        <p:cNvGrpSpPr/>
        <p:nvPr/>
      </p:nvGrpSpPr>
      <p:grpSpPr>
        <a:xfrm>
          <a:off x="0" y="0"/>
          <a:ext cx="0" cy="0"/>
          <a:chOff x="0" y="0"/>
          <a:chExt cx="0" cy="0"/>
        </a:xfrm>
      </p:grpSpPr>
      <p:pic>
        <p:nvPicPr>
          <p:cNvPr id="21" name="Picture 20"/>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2582" y="608083"/>
            <a:ext cx="9141417" cy="5719111"/>
          </a:xfrm>
          <a:prstGeom prst="rect">
            <a:avLst/>
          </a:prstGeom>
        </p:spPr>
      </p:pic>
      <p:pic>
        <p:nvPicPr>
          <p:cNvPr id="24" name="Picture 2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37744" y="6460580"/>
            <a:ext cx="368521" cy="293992"/>
          </a:xfrm>
          <a:prstGeom prst="rect">
            <a:avLst/>
          </a:prstGeom>
        </p:spPr>
      </p:pic>
      <p:cxnSp>
        <p:nvCxnSpPr>
          <p:cNvPr id="22" name="Straight Connector 21"/>
          <p:cNvCxnSpPr/>
          <p:nvPr userDrawn="1"/>
        </p:nvCxnSpPr>
        <p:spPr>
          <a:xfrm flipH="1">
            <a:off x="0" y="608083"/>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flipH="1">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 name="Title 1"/>
          <p:cNvSpPr>
            <a:spLocks noGrp="1"/>
          </p:cNvSpPr>
          <p:nvPr>
            <p:ph type="title"/>
          </p:nvPr>
        </p:nvSpPr>
        <p:spPr>
          <a:xfrm>
            <a:off x="374904" y="46179"/>
            <a:ext cx="8012951" cy="450663"/>
          </a:xfrm>
          <a:prstGeom prst="rect">
            <a:avLst/>
          </a:prstGeom>
        </p:spPr>
        <p:txBody>
          <a:bodyPr lIns="0" tIns="0" rIns="0" bIns="0">
            <a:normAutofit/>
          </a:bodyPr>
          <a:lstStyle>
            <a:lvl1pPr>
              <a:defRPr>
                <a:latin typeface="+mj-lt"/>
              </a:defRPr>
            </a:lvl1pPr>
          </a:lstStyle>
          <a:p>
            <a:r>
              <a:rPr lang="en-US"/>
              <a:t>Click to edit Master title style</a:t>
            </a:r>
            <a:endParaRPr lang="en-US" dirty="0"/>
          </a:p>
        </p:txBody>
      </p:sp>
      <p:sp>
        <p:nvSpPr>
          <p:cNvPr id="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Tree>
    <p:extLst>
      <p:ext uri="{BB962C8B-B14F-4D97-AF65-F5344CB8AC3E}">
        <p14:creationId xmlns:p14="http://schemas.microsoft.com/office/powerpoint/2010/main" val="2404070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1.1">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normAutofit fontScale="25000" lnSpcReduction="20000"/>
          </a:bodyP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824754"/>
            <a:ext cx="7932000" cy="1768314"/>
          </a:xfrm>
          <a:prstGeom prst="rect">
            <a:avLst/>
          </a:prstGeom>
        </p:spPr>
        <p:txBody>
          <a:bodyPr anchor="b" anchorCtr="0">
            <a:normAutofit/>
          </a:bodyPr>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27926"/>
          </a:xfrm>
          <a:prstGeom prst="rect">
            <a:avLst/>
          </a:prstGeom>
        </p:spPr>
        <p:txBody>
          <a:bodyPr>
            <a:normAutofit/>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2083083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1.2">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normAutofit fontScale="25000" lnSpcReduction="20000"/>
          </a:bodyP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833718"/>
            <a:ext cx="7932000" cy="1759349"/>
          </a:xfrm>
          <a:prstGeom prst="rect">
            <a:avLst/>
          </a:prstGeom>
        </p:spPr>
        <p:txBody>
          <a:bodyPr anchor="b" anchorCtr="0">
            <a:normAutofit/>
          </a:bodyPr>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normAutofit/>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1948699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genda 1.3">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88894"/>
            <a:ext cx="7932000" cy="1804173"/>
          </a:xfrm>
          <a:prstGeom prst="rect">
            <a:avLst/>
          </a:prstGeom>
        </p:spPr>
        <p:txBody>
          <a:bodyPr anchor="b" anchorCtr="0">
            <a:normAutofit/>
          </a:bodyPr>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normAutofit/>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3475773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genda 1.4">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normAutofit fontScale="25000" lnSpcReduction="20000"/>
          </a:bodyP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97860"/>
            <a:ext cx="7932000" cy="1795208"/>
          </a:xfrm>
          <a:prstGeom prst="rect">
            <a:avLst/>
          </a:prstGeom>
        </p:spPr>
        <p:txBody>
          <a:bodyPr anchor="b" anchorCtr="0">
            <a:normAutofit/>
          </a:bodyPr>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normAutofit/>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34334170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genda 1.5">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97860"/>
            <a:ext cx="7932000" cy="1795208"/>
          </a:xfrm>
          <a:prstGeom prst="rect">
            <a:avLst/>
          </a:prstGeom>
        </p:spPr>
        <p:txBody>
          <a:bodyPr anchor="b" anchorCtr="0">
            <a:normAutofit/>
          </a:bodyPr>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normAutofit/>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158599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genda 1.6">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70966"/>
            <a:ext cx="7932000" cy="1822102"/>
          </a:xfrm>
          <a:prstGeom prst="rect">
            <a:avLst/>
          </a:prstGeom>
        </p:spPr>
        <p:txBody>
          <a:bodyPr anchor="b" anchorCtr="0">
            <a:normAutofit/>
          </a:bodyPr>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normAutofit/>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2384463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Divider 1">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normAutofit/>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normAutofit/>
          </a:bodyPr>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4988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Divider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normAutofit/>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normAutofit/>
          </a:bodyPr>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6130006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Divider 3">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normAutofit/>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normAutofit/>
          </a:bodyPr>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3871189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Divider 4">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normAutofit/>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normAutofit/>
          </a:bodyPr>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26239424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1">
    <p:spTree>
      <p:nvGrpSpPr>
        <p:cNvPr id="1" name=""/>
        <p:cNvGrpSpPr/>
        <p:nvPr/>
      </p:nvGrpSpPr>
      <p:grpSpPr>
        <a:xfrm>
          <a:off x="0" y="0"/>
          <a:ext cx="0" cy="0"/>
          <a:chOff x="0" y="0"/>
          <a:chExt cx="0" cy="0"/>
        </a:xfrm>
      </p:grpSpPr>
      <p:pic>
        <p:nvPicPr>
          <p:cNvPr id="52" name="Picture 5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7"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5" name="Title 4"/>
          <p:cNvSpPr>
            <a:spLocks noGrp="1"/>
          </p:cNvSpPr>
          <p:nvPr>
            <p:ph type="title" hasCustomPrompt="1"/>
          </p:nvPr>
        </p:nvSpPr>
        <p:spPr>
          <a:xfrm>
            <a:off x="374904" y="42394"/>
            <a:ext cx="7886700" cy="531346"/>
          </a:xfrm>
          <a:prstGeom prst="rect">
            <a:avLst/>
          </a:prstGeom>
        </p:spPr>
        <p:txBody>
          <a:bodyPr lIns="0" tIns="45720" rIns="0" bIns="45720">
            <a:normAutofit/>
          </a:bodyPr>
          <a:lstStyle>
            <a:lvl1pPr>
              <a:defRPr>
                <a:solidFill>
                  <a:schemeClr val="bg1"/>
                </a:solidFill>
                <a:latin typeface="+mj-lt"/>
              </a:defRPr>
            </a:lvl1pPr>
          </a:lstStyle>
          <a:p>
            <a:r>
              <a:rPr lang="en-US" dirty="0"/>
              <a:t>Presenters Section Divider</a:t>
            </a:r>
          </a:p>
        </p:txBody>
      </p:sp>
      <p:sp>
        <p:nvSpPr>
          <p:cNvPr id="7" name="Text Placeholder 6"/>
          <p:cNvSpPr>
            <a:spLocks noGrp="1"/>
          </p:cNvSpPr>
          <p:nvPr>
            <p:ph type="body" sz="quarter" idx="12" hasCustomPrompt="1"/>
          </p:nvPr>
        </p:nvSpPr>
        <p:spPr>
          <a:xfrm>
            <a:off x="2170502" y="1189268"/>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2170502" y="3000135"/>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9" name="Text Placeholder 8"/>
          <p:cNvSpPr>
            <a:spLocks noGrp="1"/>
          </p:cNvSpPr>
          <p:nvPr>
            <p:ph type="body" sz="quarter" idx="16" hasCustomPrompt="1"/>
          </p:nvPr>
        </p:nvSpPr>
        <p:spPr>
          <a:xfrm>
            <a:off x="2170502" y="1602729"/>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2170502" y="3404632"/>
            <a:ext cx="5341922" cy="822098"/>
          </a:xfrm>
          <a:prstGeom prst="rect">
            <a:avLst/>
          </a:prstGeom>
        </p:spPr>
        <p:txBody>
          <a:bodyPr tIns="0" bIns="0">
            <a:normAutofit/>
          </a:bodyPr>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6"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7" name="Text Placeholder 6"/>
          <p:cNvSpPr>
            <a:spLocks noGrp="1"/>
          </p:cNvSpPr>
          <p:nvPr>
            <p:ph type="body" sz="quarter" idx="19" hasCustomPrompt="1"/>
          </p:nvPr>
        </p:nvSpPr>
        <p:spPr>
          <a:xfrm>
            <a:off x="2170502" y="4809386"/>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50" name="Text Placeholder 8"/>
          <p:cNvSpPr>
            <a:spLocks noGrp="1"/>
          </p:cNvSpPr>
          <p:nvPr>
            <p:ph type="body" sz="quarter" idx="20" hasCustomPrompt="1"/>
          </p:nvPr>
        </p:nvSpPr>
        <p:spPr>
          <a:xfrm>
            <a:off x="2170502" y="5213883"/>
            <a:ext cx="5341922" cy="822098"/>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933220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2">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normAutofit/>
          </a:bodyPr>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6663251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3">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normAutofit/>
          </a:bodyPr>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29882300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4">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normAutofit/>
          </a:bodyPr>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382714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5">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normAutofit/>
          </a:bodyPr>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2152553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6">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normAutofit/>
          </a:bodyPr>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41503872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7">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normAutofit/>
          </a:bodyPr>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8910854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8">
    <p:spTree>
      <p:nvGrpSpPr>
        <p:cNvPr id="1" name=""/>
        <p:cNvGrpSpPr/>
        <p:nvPr/>
      </p:nvGrpSpPr>
      <p:grpSpPr>
        <a:xfrm>
          <a:off x="0" y="0"/>
          <a:ext cx="0" cy="0"/>
          <a:chOff x="0" y="0"/>
          <a:chExt cx="0" cy="0"/>
        </a:xfrm>
      </p:grpSpPr>
      <p:pic>
        <p:nvPicPr>
          <p:cNvPr id="38" name="Picture 3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normAutofit/>
          </a:bodyPr>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2"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33" name="Text Placeholder 6"/>
          <p:cNvSpPr>
            <a:spLocks noGrp="1"/>
          </p:cNvSpPr>
          <p:nvPr>
            <p:ph type="body" sz="quarter" idx="19" hasCustomPrompt="1"/>
          </p:nvPr>
        </p:nvSpPr>
        <p:spPr>
          <a:xfrm>
            <a:off x="2170502" y="4809386"/>
            <a:ext cx="5341922" cy="394877"/>
          </a:xfrm>
          <a:prstGeom prst="rect">
            <a:avLst/>
          </a:prstGeom>
        </p:spPr>
        <p:txBody>
          <a:bodyPr>
            <a:norm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5211577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1">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2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7" name="Text Placeholder 6"/>
          <p:cNvSpPr>
            <a:spLocks noGrp="1"/>
          </p:cNvSpPr>
          <p:nvPr>
            <p:ph type="body" sz="quarter" idx="12" hasCustomPrompt="1"/>
          </p:nvPr>
        </p:nvSpPr>
        <p:spPr>
          <a:xfrm>
            <a:off x="1811911" y="208574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1811911" y="352009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1811911" y="2499208"/>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1811911" y="3924594"/>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normAutofit/>
          </a:bodyPr>
          <a:lstStyle>
            <a:lvl1pPr>
              <a:spcBef>
                <a:spcPts val="0"/>
              </a:spcBef>
              <a:defRPr>
                <a:solidFill>
                  <a:schemeClr val="bg1"/>
                </a:solidFill>
                <a:latin typeface="+mj-lt"/>
              </a:defRPr>
            </a:lvl1pPr>
          </a:lstStyle>
          <a:p>
            <a:r>
              <a:rPr lang="en-US" dirty="0"/>
              <a:t>Presenters (option)</a:t>
            </a:r>
          </a:p>
        </p:txBody>
      </p:sp>
      <p:sp>
        <p:nvSpPr>
          <p:cNvPr id="44"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5" name="Text Placeholder 6"/>
          <p:cNvSpPr>
            <a:spLocks noGrp="1"/>
          </p:cNvSpPr>
          <p:nvPr>
            <p:ph type="body" sz="quarter" idx="19" hasCustomPrompt="1"/>
          </p:nvPr>
        </p:nvSpPr>
        <p:spPr>
          <a:xfrm>
            <a:off x="1811911" y="4945485"/>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6" name="Text Placeholder 8"/>
          <p:cNvSpPr>
            <a:spLocks noGrp="1"/>
          </p:cNvSpPr>
          <p:nvPr>
            <p:ph type="body" sz="quarter" idx="20" hasCustomPrompt="1"/>
          </p:nvPr>
        </p:nvSpPr>
        <p:spPr>
          <a:xfrm>
            <a:off x="1811911" y="5349982"/>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41596175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2">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normAutofit/>
          </a:bodyPr>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7"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51"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8940876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3">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normAutofit fontScale="25000" lnSpcReduction="20000"/>
          </a:bodyP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normAutofit/>
          </a:bodyPr>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normAutofit/>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normAutofit/>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normAutofit/>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5290436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4">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normAutofit/>
          </a:bodyPr>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5574116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5">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normAutofit/>
          </a:bodyPr>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7821152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6">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normAutofit/>
          </a:bodyPr>
          <a:lstStyle>
            <a:lvl1pPr>
              <a:defRPr>
                <a:solidFill>
                  <a:schemeClr val="bg1"/>
                </a:solidFill>
                <a:latin typeface="+mj-lt"/>
              </a:defRPr>
            </a:lvl1pPr>
          </a:lstStyle>
          <a:p>
            <a:r>
              <a:rPr lang="en-US" dirty="0"/>
              <a:t>Presenters (option)</a:t>
            </a:r>
          </a:p>
        </p:txBody>
      </p:sp>
      <p:sp>
        <p:nvSpPr>
          <p:cNvPr id="25" name="Text Placeholder 6"/>
          <p:cNvSpPr>
            <a:spLocks noGrp="1"/>
          </p:cNvSpPr>
          <p:nvPr>
            <p:ph type="body" sz="quarter" idx="12" hasCustomPrompt="1"/>
          </p:nvPr>
        </p:nvSpPr>
        <p:spPr>
          <a:xfrm>
            <a:off x="1811911" y="208574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6800979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7">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normAutofit/>
          </a:bodyPr>
          <a:lstStyle>
            <a:lvl1pPr>
              <a:defRPr>
                <a:solidFill>
                  <a:schemeClr val="bg1"/>
                </a:solidFill>
                <a:latin typeface="+mj-lt"/>
              </a:defRPr>
            </a:lvl1pPr>
          </a:lstStyle>
          <a:p>
            <a:r>
              <a:rPr lang="en-US" dirty="0"/>
              <a:t>Presenters (option)</a:t>
            </a:r>
          </a:p>
        </p:txBody>
      </p:sp>
      <p:cxnSp>
        <p:nvCxnSpPr>
          <p:cNvPr id="39" name="Straight Connector 38"/>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0" name="Arc 39"/>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sp>
        <p:nvSpPr>
          <p:cNvPr id="41" name="Text Placeholder 6"/>
          <p:cNvSpPr>
            <a:spLocks noGrp="1"/>
          </p:cNvSpPr>
          <p:nvPr>
            <p:ph type="body" sz="quarter" idx="12" hasCustomPrompt="1"/>
          </p:nvPr>
        </p:nvSpPr>
        <p:spPr>
          <a:xfrm>
            <a:off x="1811911" y="208574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2" name="Text Placeholder 6"/>
          <p:cNvSpPr>
            <a:spLocks noGrp="1"/>
          </p:cNvSpPr>
          <p:nvPr>
            <p:ph type="body" sz="quarter" idx="14" hasCustomPrompt="1"/>
          </p:nvPr>
        </p:nvSpPr>
        <p:spPr>
          <a:xfrm>
            <a:off x="1811911" y="352009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3" name="Text Placeholder 8"/>
          <p:cNvSpPr>
            <a:spLocks noGrp="1"/>
          </p:cNvSpPr>
          <p:nvPr>
            <p:ph type="body" sz="quarter" idx="16" hasCustomPrompt="1"/>
          </p:nvPr>
        </p:nvSpPr>
        <p:spPr>
          <a:xfrm>
            <a:off x="1811911" y="2499208"/>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8"/>
          <p:cNvSpPr>
            <a:spLocks noGrp="1"/>
          </p:cNvSpPr>
          <p:nvPr>
            <p:ph type="body" sz="quarter" idx="17" hasCustomPrompt="1"/>
          </p:nvPr>
        </p:nvSpPr>
        <p:spPr>
          <a:xfrm>
            <a:off x="1811911" y="3924594"/>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Text Placeholder 6"/>
          <p:cNvSpPr>
            <a:spLocks noGrp="1"/>
          </p:cNvSpPr>
          <p:nvPr>
            <p:ph type="body" sz="quarter" idx="19" hasCustomPrompt="1"/>
          </p:nvPr>
        </p:nvSpPr>
        <p:spPr>
          <a:xfrm>
            <a:off x="1811911" y="4945485"/>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7" name="Text Placeholder 8"/>
          <p:cNvSpPr>
            <a:spLocks noGrp="1"/>
          </p:cNvSpPr>
          <p:nvPr>
            <p:ph type="body" sz="quarter" idx="20" hasCustomPrompt="1"/>
          </p:nvPr>
        </p:nvSpPr>
        <p:spPr>
          <a:xfrm>
            <a:off x="1811911" y="5349982"/>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9"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50"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6281103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8">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dirty="0"/>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dirty="0"/>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normAutofit/>
          </a:bodyPr>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dirty="0"/>
              <a:t> </a:t>
            </a:r>
          </a:p>
        </p:txBody>
      </p:sp>
    </p:spTree>
    <p:extLst>
      <p:ext uri="{BB962C8B-B14F-4D97-AF65-F5344CB8AC3E}">
        <p14:creationId xmlns:p14="http://schemas.microsoft.com/office/powerpoint/2010/main" val="40016679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1">
    <p:spTree>
      <p:nvGrpSpPr>
        <p:cNvPr id="1" name=""/>
        <p:cNvGrpSpPr/>
        <p:nvPr/>
      </p:nvGrpSpPr>
      <p:grpSpPr>
        <a:xfrm>
          <a:off x="0" y="0"/>
          <a:ext cx="0" cy="0"/>
          <a:chOff x="0" y="0"/>
          <a:chExt cx="0" cy="0"/>
        </a:xfrm>
      </p:grpSpPr>
      <p:pic>
        <p:nvPicPr>
          <p:cNvPr id="27" name="Picture 2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5" name="Text Placeholder 6"/>
          <p:cNvSpPr>
            <a:spLocks noGrp="1"/>
          </p:cNvSpPr>
          <p:nvPr>
            <p:ph type="body" sz="quarter" idx="18" hasCustomPrompt="1"/>
          </p:nvPr>
        </p:nvSpPr>
        <p:spPr>
          <a:xfrm>
            <a:off x="417667" y="422831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6" name="Text Placeholder 8"/>
          <p:cNvSpPr>
            <a:spLocks noGrp="1"/>
          </p:cNvSpPr>
          <p:nvPr>
            <p:ph type="body" sz="quarter" idx="19" hasCustomPrompt="1"/>
          </p:nvPr>
        </p:nvSpPr>
        <p:spPr>
          <a:xfrm>
            <a:off x="417667" y="4632809"/>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838747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2">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9674781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3">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25517843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4">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25000" lnSpcReduction="20000"/>
          </a:bodyP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1121399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5">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6573882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6">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40150208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7">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1224312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8">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dirty="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normAutofit/>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normAutofit/>
          </a:bodyPr>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6238687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Engage with ICANN White">
    <p:spTree>
      <p:nvGrpSpPr>
        <p:cNvPr id="1" name=""/>
        <p:cNvGrpSpPr/>
        <p:nvPr/>
      </p:nvGrpSpPr>
      <p:grpSpPr>
        <a:xfrm>
          <a:off x="0" y="0"/>
          <a:ext cx="0" cy="0"/>
          <a:chOff x="0" y="0"/>
          <a:chExt cx="0" cy="0"/>
        </a:xfrm>
      </p:grpSpPr>
      <p:sp>
        <p:nvSpPr>
          <p:cNvPr id="3" name="Rectangle 2"/>
          <p:cNvSpPr/>
          <p:nvPr userDrawn="1"/>
        </p:nvSpPr>
        <p:spPr>
          <a:xfrm>
            <a:off x="2313656" y="685224"/>
            <a:ext cx="6830343" cy="18649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dirty="0">
              <a:solidFill>
                <a:prstClr val="white"/>
              </a:solidFill>
              <a:cs typeface="Arial"/>
            </a:endParaRPr>
          </a:p>
        </p:txBody>
      </p:sp>
      <p:sp>
        <p:nvSpPr>
          <p:cNvPr id="4" name="Text Placeholder 32"/>
          <p:cNvSpPr txBox="1">
            <a:spLocks/>
          </p:cNvSpPr>
          <p:nvPr userDrawn="1"/>
        </p:nvSpPr>
        <p:spPr bwMode="auto">
          <a:xfrm>
            <a:off x="2543489" y="1552703"/>
            <a:ext cx="6600509" cy="3298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ormAutofit/>
          </a:bodyPr>
          <a:lstStyle>
            <a:lvl1pPr defTabSz="685800">
              <a:defRPr>
                <a:solidFill>
                  <a:schemeClr val="tx1"/>
                </a:solidFill>
                <a:latin typeface="Calibri" charset="0"/>
                <a:ea typeface="ＭＳ Ｐゴシック" charset="0"/>
              </a:defRPr>
            </a:lvl1pPr>
            <a:lvl2pPr marL="514350" indent="-171450" defTabSz="685800">
              <a:defRPr>
                <a:solidFill>
                  <a:schemeClr val="tx1"/>
                </a:solidFill>
                <a:latin typeface="Calibri" charset="0"/>
                <a:ea typeface="ＭＳ Ｐゴシック" charset="0"/>
              </a:defRPr>
            </a:lvl2pPr>
            <a:lvl3pPr marL="857250" indent="-171450" defTabSz="685800">
              <a:defRPr>
                <a:solidFill>
                  <a:schemeClr val="tx1"/>
                </a:solidFill>
                <a:latin typeface="Calibri" charset="0"/>
                <a:ea typeface="ＭＳ Ｐゴシック" charset="0"/>
              </a:defRPr>
            </a:lvl3pPr>
            <a:lvl4pPr marL="1200150" indent="-171450" defTabSz="685800">
              <a:defRPr>
                <a:solidFill>
                  <a:schemeClr val="tx1"/>
                </a:solidFill>
                <a:latin typeface="Calibri" charset="0"/>
                <a:ea typeface="ＭＳ Ｐゴシック" charset="0"/>
              </a:defRPr>
            </a:lvl4pPr>
            <a:lvl5pPr marL="1543050" indent="-171450" defTabSz="685800">
              <a:defRPr>
                <a:solidFill>
                  <a:schemeClr val="tx1"/>
                </a:solidFill>
                <a:latin typeface="Calibri" charset="0"/>
                <a:ea typeface="ＭＳ Ｐゴシック" charset="0"/>
              </a:defRPr>
            </a:lvl5pPr>
            <a:lvl6pPr marL="2000250" indent="-171450" defTabSz="685800" fontAlgn="base">
              <a:spcBef>
                <a:spcPct val="0"/>
              </a:spcBef>
              <a:spcAft>
                <a:spcPct val="0"/>
              </a:spcAft>
              <a:defRPr>
                <a:solidFill>
                  <a:schemeClr val="tx1"/>
                </a:solidFill>
                <a:latin typeface="Calibri" charset="0"/>
                <a:ea typeface="ＭＳ Ｐゴシック" charset="0"/>
              </a:defRPr>
            </a:lvl6pPr>
            <a:lvl7pPr marL="2457450" indent="-171450" defTabSz="685800" fontAlgn="base">
              <a:spcBef>
                <a:spcPct val="0"/>
              </a:spcBef>
              <a:spcAft>
                <a:spcPct val="0"/>
              </a:spcAft>
              <a:defRPr>
                <a:solidFill>
                  <a:schemeClr val="tx1"/>
                </a:solidFill>
                <a:latin typeface="Calibri" charset="0"/>
                <a:ea typeface="ＭＳ Ｐゴシック" charset="0"/>
              </a:defRPr>
            </a:lvl7pPr>
            <a:lvl8pPr marL="2914650" indent="-171450" defTabSz="685800" fontAlgn="base">
              <a:spcBef>
                <a:spcPct val="0"/>
              </a:spcBef>
              <a:spcAft>
                <a:spcPct val="0"/>
              </a:spcAft>
              <a:defRPr>
                <a:solidFill>
                  <a:schemeClr val="tx1"/>
                </a:solidFill>
                <a:latin typeface="Calibri" charset="0"/>
                <a:ea typeface="ＭＳ Ｐゴシック" charset="0"/>
              </a:defRPr>
            </a:lvl8pPr>
            <a:lvl9pPr marL="3371850" indent="-171450" defTabSz="685800" fontAlgn="base">
              <a:spcBef>
                <a:spcPct val="0"/>
              </a:spcBef>
              <a:spcAft>
                <a:spcPct val="0"/>
              </a:spcAft>
              <a:defRPr>
                <a:solidFill>
                  <a:schemeClr val="tx1"/>
                </a:solidFill>
                <a:latin typeface="Calibri" charset="0"/>
                <a:ea typeface="ＭＳ Ｐゴシック" charset="0"/>
              </a:defRPr>
            </a:lvl9pPr>
          </a:lstStyle>
          <a:p>
            <a:r>
              <a:rPr lang="en-US" sz="2000" dirty="0">
                <a:solidFill>
                  <a:schemeClr val="bg1"/>
                </a:solidFill>
                <a:latin typeface="+mn-lt"/>
                <a:cs typeface="Arial"/>
              </a:rPr>
              <a:t>Visit us at </a:t>
            </a:r>
            <a:r>
              <a:rPr lang="en-US" sz="2000" b="1" dirty="0">
                <a:solidFill>
                  <a:schemeClr val="bg1"/>
                </a:solidFill>
                <a:latin typeface="+mn-lt"/>
                <a:cs typeface="Arial"/>
              </a:rPr>
              <a:t>icann.org</a:t>
            </a:r>
          </a:p>
        </p:txBody>
      </p:sp>
      <p:sp>
        <p:nvSpPr>
          <p:cNvPr id="5" name="Text Placeholder 33"/>
          <p:cNvSpPr txBox="1">
            <a:spLocks/>
          </p:cNvSpPr>
          <p:nvPr userDrawn="1"/>
        </p:nvSpPr>
        <p:spPr bwMode="auto">
          <a:xfrm>
            <a:off x="2543489" y="1049144"/>
            <a:ext cx="5230690" cy="3259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ormAutofit fontScale="92500" lnSpcReduction="10000"/>
          </a:bodyPr>
          <a:lstStyle>
            <a:lvl1pPr defTabSz="455613">
              <a:defRPr>
                <a:solidFill>
                  <a:schemeClr val="tx1"/>
                </a:solidFill>
                <a:latin typeface="Calibri" charset="0"/>
                <a:ea typeface="ＭＳ Ｐゴシック" charset="0"/>
              </a:defRPr>
            </a:lvl1pPr>
            <a:lvl2pPr marL="514350" indent="-171450" defTabSz="455613">
              <a:defRPr>
                <a:solidFill>
                  <a:schemeClr val="tx1"/>
                </a:solidFill>
                <a:latin typeface="Calibri" charset="0"/>
                <a:ea typeface="ＭＳ Ｐゴシック" charset="0"/>
              </a:defRPr>
            </a:lvl2pPr>
            <a:lvl3pPr marL="857250" indent="-171450" defTabSz="455613">
              <a:defRPr>
                <a:solidFill>
                  <a:schemeClr val="tx1"/>
                </a:solidFill>
                <a:latin typeface="Calibri" charset="0"/>
                <a:ea typeface="ＭＳ Ｐゴシック" charset="0"/>
              </a:defRPr>
            </a:lvl3pPr>
            <a:lvl4pPr marL="1200150" indent="-171450" defTabSz="455613">
              <a:defRPr>
                <a:solidFill>
                  <a:schemeClr val="tx1"/>
                </a:solidFill>
                <a:latin typeface="Calibri" charset="0"/>
                <a:ea typeface="ＭＳ Ｐゴシック" charset="0"/>
              </a:defRPr>
            </a:lvl4pPr>
            <a:lvl5pPr marL="1543050" indent="-171450" defTabSz="455613">
              <a:defRPr>
                <a:solidFill>
                  <a:schemeClr val="tx1"/>
                </a:solidFill>
                <a:latin typeface="Calibri" charset="0"/>
                <a:ea typeface="ＭＳ Ｐゴシック" charset="0"/>
              </a:defRPr>
            </a:lvl5pPr>
            <a:lvl6pPr marL="2000250" indent="-171450" defTabSz="455613" fontAlgn="base">
              <a:spcBef>
                <a:spcPct val="0"/>
              </a:spcBef>
              <a:spcAft>
                <a:spcPct val="0"/>
              </a:spcAft>
              <a:defRPr>
                <a:solidFill>
                  <a:schemeClr val="tx1"/>
                </a:solidFill>
                <a:latin typeface="Calibri" charset="0"/>
                <a:ea typeface="ＭＳ Ｐゴシック" charset="0"/>
              </a:defRPr>
            </a:lvl6pPr>
            <a:lvl7pPr marL="2457450" indent="-171450" defTabSz="455613" fontAlgn="base">
              <a:spcBef>
                <a:spcPct val="0"/>
              </a:spcBef>
              <a:spcAft>
                <a:spcPct val="0"/>
              </a:spcAft>
              <a:defRPr>
                <a:solidFill>
                  <a:schemeClr val="tx1"/>
                </a:solidFill>
                <a:latin typeface="Calibri" charset="0"/>
                <a:ea typeface="ＭＳ Ｐゴシック" charset="0"/>
              </a:defRPr>
            </a:lvl7pPr>
            <a:lvl8pPr marL="2914650" indent="-171450" defTabSz="455613" fontAlgn="base">
              <a:spcBef>
                <a:spcPct val="0"/>
              </a:spcBef>
              <a:spcAft>
                <a:spcPct val="0"/>
              </a:spcAft>
              <a:defRPr>
                <a:solidFill>
                  <a:schemeClr val="tx1"/>
                </a:solidFill>
                <a:latin typeface="Calibri" charset="0"/>
                <a:ea typeface="ＭＳ Ｐゴシック" charset="0"/>
              </a:defRPr>
            </a:lvl8pPr>
            <a:lvl9pPr marL="3371850" indent="-171450" defTabSz="455613" fontAlgn="base">
              <a:spcBef>
                <a:spcPct val="0"/>
              </a:spcBef>
              <a:spcAft>
                <a:spcPct val="0"/>
              </a:spcAft>
              <a:defRPr>
                <a:solidFill>
                  <a:schemeClr val="tx1"/>
                </a:solidFill>
                <a:latin typeface="Calibri" charset="0"/>
                <a:ea typeface="ＭＳ Ｐゴシック" charset="0"/>
              </a:defRPr>
            </a:lvl9pPr>
          </a:lstStyle>
          <a:p>
            <a:pPr>
              <a:lnSpc>
                <a:spcPct val="90000"/>
              </a:lnSpc>
              <a:spcBef>
                <a:spcPct val="20000"/>
              </a:spcBef>
            </a:pPr>
            <a:r>
              <a:rPr lang="en-AU" sz="2700" b="1" dirty="0">
                <a:solidFill>
                  <a:schemeClr val="bg1"/>
                </a:solidFill>
                <a:latin typeface="+mn-lt"/>
                <a:ea typeface="Segoe UI" charset="0"/>
                <a:cs typeface="Arial"/>
              </a:rPr>
              <a:t>Thank You and Questions</a:t>
            </a:r>
          </a:p>
        </p:txBody>
      </p:sp>
      <p:sp>
        <p:nvSpPr>
          <p:cNvPr id="6" name="Rectangle 5"/>
          <p:cNvSpPr/>
          <p:nvPr userDrawn="1"/>
        </p:nvSpPr>
        <p:spPr>
          <a:xfrm>
            <a:off x="1" y="685224"/>
            <a:ext cx="2232955" cy="18649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dirty="0">
              <a:solidFill>
                <a:prstClr val="white"/>
              </a:solidFill>
              <a:cs typeface="Arial"/>
            </a:endParaRPr>
          </a:p>
        </p:txBody>
      </p:sp>
      <p:pic>
        <p:nvPicPr>
          <p:cNvPr id="7" name="Picture 6" descr="ICANN_Logo_W.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1982" y="871077"/>
            <a:ext cx="1962493" cy="1523172"/>
          </a:xfrm>
          <a:prstGeom prst="rect">
            <a:avLst/>
          </a:prstGeom>
        </p:spPr>
      </p:pic>
      <p:sp>
        <p:nvSpPr>
          <p:cNvPr id="30" name="Text Placeholder 29"/>
          <p:cNvSpPr>
            <a:spLocks noGrp="1"/>
          </p:cNvSpPr>
          <p:nvPr>
            <p:ph type="body" sz="quarter" idx="10" hasCustomPrompt="1"/>
          </p:nvPr>
        </p:nvSpPr>
        <p:spPr>
          <a:xfrm>
            <a:off x="2543489" y="1865312"/>
            <a:ext cx="5973449" cy="346541"/>
          </a:xfrm>
          <a:prstGeom prst="rect">
            <a:avLst/>
          </a:prstGeom>
        </p:spPr>
        <p:txBody>
          <a:bodyPr lIns="0" tIns="0" rIns="0" bIns="0">
            <a:normAutofit/>
          </a:bodyPr>
          <a:lstStyle>
            <a:lvl1pPr marL="0" indent="0">
              <a:buFontTx/>
              <a:buNone/>
              <a:defRPr lang="en-US" sz="2000" kern="1200" dirty="0" smtClean="0">
                <a:solidFill>
                  <a:schemeClr val="bg1"/>
                </a:solidFill>
                <a:latin typeface="+mn-lt"/>
                <a:ea typeface="ＭＳ Ｐゴシック" charset="0"/>
                <a:cs typeface="Arial"/>
              </a:defRPr>
            </a:lvl1pPr>
            <a:lvl2pPr marL="457200" indent="0">
              <a:buFontTx/>
              <a:buNone/>
              <a:defRPr lang="en-US" sz="2000" kern="1200" dirty="0" smtClean="0">
                <a:solidFill>
                  <a:schemeClr val="bg1"/>
                </a:solidFill>
                <a:latin typeface="+mn-lt"/>
                <a:ea typeface="ＭＳ Ｐゴシック" charset="0"/>
                <a:cs typeface="Arial"/>
              </a:defRPr>
            </a:lvl2pPr>
            <a:lvl3pPr marL="914400" indent="0">
              <a:buFontTx/>
              <a:buNone/>
              <a:defRPr lang="en-US" sz="2000" kern="1200" dirty="0" smtClean="0">
                <a:solidFill>
                  <a:schemeClr val="bg1"/>
                </a:solidFill>
                <a:latin typeface="+mn-lt"/>
                <a:ea typeface="ＭＳ Ｐゴシック" charset="0"/>
                <a:cs typeface="Arial"/>
              </a:defRPr>
            </a:lvl3pPr>
            <a:lvl4pPr marL="1371600" indent="0">
              <a:buFontTx/>
              <a:buNone/>
              <a:defRPr lang="en-US" sz="2000" kern="1200" dirty="0" smtClean="0">
                <a:solidFill>
                  <a:schemeClr val="bg1"/>
                </a:solidFill>
                <a:latin typeface="+mn-lt"/>
                <a:ea typeface="ＭＳ Ｐゴシック" charset="0"/>
                <a:cs typeface="Arial"/>
              </a:defRPr>
            </a:lvl4pPr>
            <a:lvl5pPr marL="1828800" indent="0">
              <a:buFontTx/>
              <a:buNone/>
              <a:defRPr lang="en-US" sz="2000" kern="1200" dirty="0">
                <a:solidFill>
                  <a:schemeClr val="bg1"/>
                </a:solidFill>
                <a:latin typeface="+mn-lt"/>
                <a:ea typeface="ＭＳ Ｐゴシック" charset="0"/>
                <a:cs typeface="Arial"/>
              </a:defRPr>
            </a:lvl5pPr>
          </a:lstStyle>
          <a:p>
            <a:pPr lvl="0"/>
            <a:r>
              <a:rPr lang="en-US" dirty="0"/>
              <a:t>Email: email</a:t>
            </a:r>
          </a:p>
        </p:txBody>
      </p:sp>
      <p:sp>
        <p:nvSpPr>
          <p:cNvPr id="31" name="Title 4"/>
          <p:cNvSpPr>
            <a:spLocks noGrp="1"/>
          </p:cNvSpPr>
          <p:nvPr>
            <p:ph type="title" hasCustomPrompt="1"/>
          </p:nvPr>
        </p:nvSpPr>
        <p:spPr>
          <a:xfrm>
            <a:off x="374904" y="42394"/>
            <a:ext cx="7886700" cy="531346"/>
          </a:xfrm>
          <a:prstGeom prst="rect">
            <a:avLst/>
          </a:prstGeom>
        </p:spPr>
        <p:txBody>
          <a:bodyPr lIns="0" rIns="0">
            <a:normAutofit/>
          </a:bodyPr>
          <a:lstStyle>
            <a:lvl1pPr>
              <a:defRPr>
                <a:solidFill>
                  <a:schemeClr val="accent6">
                    <a:lumMod val="50000"/>
                  </a:schemeClr>
                </a:solidFill>
              </a:defRPr>
            </a:lvl1pPr>
          </a:lstStyle>
          <a:p>
            <a:r>
              <a:rPr lang="en-US" dirty="0"/>
              <a:t>Engage with ICANN</a:t>
            </a:r>
          </a:p>
        </p:txBody>
      </p:sp>
      <p:grpSp>
        <p:nvGrpSpPr>
          <p:cNvPr id="53" name="Group 52"/>
          <p:cNvGrpSpPr/>
          <p:nvPr userDrawn="1"/>
        </p:nvGrpSpPr>
        <p:grpSpPr>
          <a:xfrm>
            <a:off x="2543489" y="3169143"/>
            <a:ext cx="6809361" cy="2600048"/>
            <a:chOff x="2543489" y="3169143"/>
            <a:chExt cx="6809361" cy="2600048"/>
          </a:xfrm>
        </p:grpSpPr>
        <p:grpSp>
          <p:nvGrpSpPr>
            <p:cNvPr id="54" name="Group 53"/>
            <p:cNvGrpSpPr/>
            <p:nvPr/>
          </p:nvGrpSpPr>
          <p:grpSpPr>
            <a:xfrm>
              <a:off x="2543489" y="5403431"/>
              <a:ext cx="3416667" cy="365760"/>
              <a:chOff x="5325979" y="4715893"/>
              <a:chExt cx="3416667" cy="365760"/>
            </a:xfrm>
          </p:grpSpPr>
          <p:sp>
            <p:nvSpPr>
              <p:cNvPr id="76" name="Text Placeholder 32"/>
              <p:cNvSpPr txBox="1">
                <a:spLocks/>
              </p:cNvSpPr>
              <p:nvPr/>
            </p:nvSpPr>
            <p:spPr>
              <a:xfrm>
                <a:off x="5793339" y="4734885"/>
                <a:ext cx="2949307" cy="339725"/>
              </a:xfrm>
              <a:prstGeom prst="rect">
                <a:avLst/>
              </a:prstGeom>
            </p:spPr>
            <p:txBody>
              <a:bodyPr lIns="0" tIns="0" rIns="0" bIns="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3"/>
                  </a:rPr>
                  <a:t>flickr.com</a:t>
                </a:r>
                <a:r>
                  <a:rPr lang="en-US" sz="1400">
                    <a:solidFill>
                      <a:srgbClr val="0A304B"/>
                    </a:solidFill>
                    <a:latin typeface="+mn-lt"/>
                    <a:ea typeface="Segoe UI" panose="020B0502040204020203" pitchFamily="34" charset="0"/>
                    <a:cs typeface="Arial"/>
                    <a:hlinkClick r:id="rId3"/>
                  </a:rPr>
                  <a:t>/</a:t>
                </a:r>
                <a:r>
                  <a:rPr lang="en-US" sz="1400" err="1">
                    <a:solidFill>
                      <a:srgbClr val="0A304B"/>
                    </a:solidFill>
                    <a:latin typeface="+mn-lt"/>
                    <a:ea typeface="Segoe UI" panose="020B0502040204020203" pitchFamily="34" charset="0"/>
                    <a:cs typeface="Arial"/>
                    <a:hlinkClick r:id="rId3"/>
                  </a:rPr>
                  <a:t>icann</a:t>
                </a:r>
                <a:endParaRPr lang="en-US" sz="1400">
                  <a:solidFill>
                    <a:srgbClr val="0A304B"/>
                  </a:solidFill>
                  <a:latin typeface="+mn-lt"/>
                  <a:ea typeface="Segoe UI" panose="020B0502040204020203" pitchFamily="34" charset="0"/>
                  <a:cs typeface="Arial"/>
                </a:endParaRPr>
              </a:p>
            </p:txBody>
          </p:sp>
          <p:pic>
            <p:nvPicPr>
              <p:cNvPr id="77" name="Picture 76" descr="1420947842_social_style_3_flikr-128.png">
                <a:hlinkClick r:id="rId4" action="ppaction://hlinkfile"/>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25979" y="4715893"/>
                <a:ext cx="365760" cy="365760"/>
              </a:xfrm>
              <a:prstGeom prst="rect">
                <a:avLst/>
              </a:prstGeom>
            </p:spPr>
          </p:pic>
        </p:grpSp>
        <p:grpSp>
          <p:nvGrpSpPr>
            <p:cNvPr id="55" name="Group 54"/>
            <p:cNvGrpSpPr/>
            <p:nvPr/>
          </p:nvGrpSpPr>
          <p:grpSpPr>
            <a:xfrm>
              <a:off x="5716248" y="3169143"/>
              <a:ext cx="3636602" cy="365760"/>
              <a:chOff x="1235726" y="5571713"/>
              <a:chExt cx="3636602" cy="365760"/>
            </a:xfrm>
          </p:grpSpPr>
          <p:sp>
            <p:nvSpPr>
              <p:cNvPr id="74" name="Text Placeholder 32"/>
              <p:cNvSpPr txBox="1">
                <a:spLocks/>
              </p:cNvSpPr>
              <p:nvPr/>
            </p:nvSpPr>
            <p:spPr>
              <a:xfrm>
                <a:off x="1703086" y="5592033"/>
                <a:ext cx="3169242" cy="339725"/>
              </a:xfrm>
              <a:prstGeom prst="rect">
                <a:avLst/>
              </a:prstGeom>
            </p:spPr>
            <p:txBody>
              <a:bodyPr lIns="0" tIns="0" rIns="0" bIns="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6"/>
                  </a:rPr>
                  <a:t>linkedin</a:t>
                </a:r>
                <a:r>
                  <a:rPr lang="en-US" sz="1400">
                    <a:solidFill>
                      <a:srgbClr val="0A304B"/>
                    </a:solidFill>
                    <a:latin typeface="+mn-lt"/>
                    <a:ea typeface="Segoe UI" panose="020B0502040204020203" pitchFamily="34" charset="0"/>
                    <a:cs typeface="Arial"/>
                    <a:hlinkClick r:id="rId6"/>
                  </a:rPr>
                  <a:t>/company/</a:t>
                </a:r>
                <a:r>
                  <a:rPr lang="en-US" sz="1400" err="1">
                    <a:solidFill>
                      <a:srgbClr val="0A304B"/>
                    </a:solidFill>
                    <a:latin typeface="+mn-lt"/>
                    <a:ea typeface="Segoe UI" panose="020B0502040204020203" pitchFamily="34" charset="0"/>
                    <a:cs typeface="Arial"/>
                    <a:hlinkClick r:id="rId6"/>
                  </a:rPr>
                  <a:t>icann</a:t>
                </a:r>
                <a:endParaRPr lang="en-US" sz="1400">
                  <a:solidFill>
                    <a:srgbClr val="0A304B"/>
                  </a:solidFill>
                  <a:latin typeface="+mn-lt"/>
                  <a:ea typeface="Segoe UI" panose="020B0502040204020203" pitchFamily="34" charset="0"/>
                  <a:cs typeface="Arial"/>
                </a:endParaRPr>
              </a:p>
            </p:txBody>
          </p:sp>
          <p:pic>
            <p:nvPicPr>
              <p:cNvPr id="75" name="Picture 74" descr="1420948164_social_style_3_in-128.png">
                <a:hlinkClick r:id="rId7" action="ppaction://hlinkfile"/>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35726" y="5571713"/>
                <a:ext cx="365760" cy="365760"/>
              </a:xfrm>
              <a:prstGeom prst="rect">
                <a:avLst/>
              </a:prstGeom>
            </p:spPr>
          </p:pic>
        </p:grpSp>
        <p:grpSp>
          <p:nvGrpSpPr>
            <p:cNvPr id="56" name="Group 55"/>
            <p:cNvGrpSpPr/>
            <p:nvPr/>
          </p:nvGrpSpPr>
          <p:grpSpPr>
            <a:xfrm>
              <a:off x="2543489" y="3169143"/>
              <a:ext cx="2809587" cy="365760"/>
              <a:chOff x="1235726" y="3073176"/>
              <a:chExt cx="2809587" cy="365760"/>
            </a:xfrm>
          </p:grpSpPr>
          <p:sp>
            <p:nvSpPr>
              <p:cNvPr id="72" name="Text Placeholder 32"/>
              <p:cNvSpPr txBox="1">
                <a:spLocks/>
              </p:cNvSpPr>
              <p:nvPr/>
            </p:nvSpPr>
            <p:spPr>
              <a:xfrm>
                <a:off x="1703087" y="3093496"/>
                <a:ext cx="2342226" cy="339725"/>
              </a:xfrm>
              <a:prstGeom prst="rect">
                <a:avLst/>
              </a:prstGeom>
            </p:spPr>
            <p:txBody>
              <a:bodyPr lIns="0" tIns="0" rIns="0" bIns="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9"/>
                  </a:rPr>
                  <a:t>@icann</a:t>
                </a:r>
                <a:endParaRPr lang="en-US" sz="1400" dirty="0">
                  <a:solidFill>
                    <a:srgbClr val="0A304B"/>
                  </a:solidFill>
                  <a:latin typeface="+mn-lt"/>
                  <a:ea typeface="Segoe UI" panose="020B0502040204020203" pitchFamily="34" charset="0"/>
                  <a:cs typeface="Arial"/>
                </a:endParaRPr>
              </a:p>
            </p:txBody>
          </p:sp>
          <p:pic>
            <p:nvPicPr>
              <p:cNvPr id="73" name="Picture 72" descr="1420948433_social_style_3_twiter-128.png">
                <a:hlinkClick r:id="rId10" action="ppaction://hlinkfile"/>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235726" y="3073176"/>
                <a:ext cx="365760" cy="365760"/>
              </a:xfrm>
              <a:prstGeom prst="rect">
                <a:avLst/>
              </a:prstGeom>
            </p:spPr>
          </p:pic>
        </p:grpSp>
        <p:grpSp>
          <p:nvGrpSpPr>
            <p:cNvPr id="57" name="Group 56"/>
            <p:cNvGrpSpPr/>
            <p:nvPr/>
          </p:nvGrpSpPr>
          <p:grpSpPr>
            <a:xfrm>
              <a:off x="2543489" y="3913906"/>
              <a:ext cx="3730320" cy="365760"/>
              <a:chOff x="1235727" y="3892739"/>
              <a:chExt cx="3730320" cy="365760"/>
            </a:xfrm>
          </p:grpSpPr>
          <p:sp>
            <p:nvSpPr>
              <p:cNvPr id="70" name="Text Placeholder 32"/>
              <p:cNvSpPr txBox="1">
                <a:spLocks/>
              </p:cNvSpPr>
              <p:nvPr/>
            </p:nvSpPr>
            <p:spPr>
              <a:xfrm>
                <a:off x="1703086" y="3913059"/>
                <a:ext cx="3262961" cy="339725"/>
              </a:xfrm>
              <a:prstGeom prst="rect">
                <a:avLst/>
              </a:prstGeom>
            </p:spPr>
            <p:txBody>
              <a:bodyPr lIns="0" tIns="0" rIns="0" bIns="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12"/>
                  </a:rPr>
                  <a:t>facebook.com</a:t>
                </a:r>
                <a:r>
                  <a:rPr lang="en-US" sz="1400">
                    <a:solidFill>
                      <a:srgbClr val="0A304B"/>
                    </a:solidFill>
                    <a:latin typeface="+mn-lt"/>
                    <a:ea typeface="Segoe UI" panose="020B0502040204020203" pitchFamily="34" charset="0"/>
                    <a:cs typeface="Arial"/>
                    <a:hlinkClick r:id="rId12"/>
                  </a:rPr>
                  <a:t>/</a:t>
                </a:r>
                <a:r>
                  <a:rPr lang="en-US" sz="1400" err="1">
                    <a:solidFill>
                      <a:srgbClr val="0A304B"/>
                    </a:solidFill>
                    <a:latin typeface="+mn-lt"/>
                    <a:ea typeface="Segoe UI" panose="020B0502040204020203" pitchFamily="34" charset="0"/>
                    <a:cs typeface="Arial"/>
                    <a:hlinkClick r:id="rId12"/>
                  </a:rPr>
                  <a:t>icannorg</a:t>
                </a:r>
                <a:r>
                  <a:rPr lang="en-US" sz="1400">
                    <a:solidFill>
                      <a:srgbClr val="0A304B"/>
                    </a:solidFill>
                    <a:latin typeface="+mn-lt"/>
                    <a:ea typeface="Segoe UI" panose="020B0502040204020203" pitchFamily="34" charset="0"/>
                    <a:cs typeface="Arial"/>
                    <a:hlinkClick r:id="rId12"/>
                  </a:rPr>
                  <a:t> </a:t>
                </a:r>
                <a:endParaRPr lang="en-US" sz="1400">
                  <a:solidFill>
                    <a:srgbClr val="0A304B"/>
                  </a:solidFill>
                  <a:latin typeface="+mn-lt"/>
                  <a:ea typeface="Segoe UI" panose="020B0502040204020203" pitchFamily="34" charset="0"/>
                  <a:cs typeface="Arial"/>
                </a:endParaRPr>
              </a:p>
            </p:txBody>
          </p:sp>
          <p:pic>
            <p:nvPicPr>
              <p:cNvPr id="71" name="Picture 70" descr="1420948141_social_style_3_facebook-128.png">
                <a:hlinkClick r:id="rId13" action="ppaction://hlinkfile"/>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235727" y="3892739"/>
                <a:ext cx="365760" cy="365760"/>
              </a:xfrm>
              <a:prstGeom prst="rect">
                <a:avLst/>
              </a:prstGeom>
            </p:spPr>
          </p:pic>
        </p:grpSp>
        <p:grpSp>
          <p:nvGrpSpPr>
            <p:cNvPr id="58" name="Group 57"/>
            <p:cNvGrpSpPr/>
            <p:nvPr/>
          </p:nvGrpSpPr>
          <p:grpSpPr>
            <a:xfrm>
              <a:off x="2543489" y="4658669"/>
              <a:ext cx="3636602" cy="365760"/>
              <a:chOff x="1235726" y="4721075"/>
              <a:chExt cx="3636602" cy="365760"/>
            </a:xfrm>
          </p:grpSpPr>
          <p:pic>
            <p:nvPicPr>
              <p:cNvPr id="68" name="Picture 67" descr="1420948149_social_style_3_youtube-128.png">
                <a:hlinkClick r:id="rId15" action="ppaction://hlinkfile"/>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235726" y="4721075"/>
                <a:ext cx="365760" cy="365760"/>
              </a:xfrm>
              <a:prstGeom prst="rect">
                <a:avLst/>
              </a:prstGeom>
            </p:spPr>
          </p:pic>
          <p:sp>
            <p:nvSpPr>
              <p:cNvPr id="69" name="Text Placeholder 32"/>
              <p:cNvSpPr txBox="1">
                <a:spLocks/>
              </p:cNvSpPr>
              <p:nvPr/>
            </p:nvSpPr>
            <p:spPr>
              <a:xfrm>
                <a:off x="1703086" y="4734885"/>
                <a:ext cx="3169242" cy="339725"/>
              </a:xfrm>
              <a:prstGeom prst="rect">
                <a:avLst/>
              </a:prstGeom>
            </p:spPr>
            <p:txBody>
              <a:bodyPr lIns="0" tIns="0" rIns="0" bIns="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17"/>
                  </a:rPr>
                  <a:t>youtube.com</a:t>
                </a:r>
                <a:r>
                  <a:rPr lang="en-US" sz="1400">
                    <a:solidFill>
                      <a:srgbClr val="0A304B"/>
                    </a:solidFill>
                    <a:latin typeface="+mn-lt"/>
                    <a:ea typeface="Segoe UI" panose="020B0502040204020203" pitchFamily="34" charset="0"/>
                    <a:cs typeface="Arial"/>
                    <a:hlinkClick r:id="rId17"/>
                  </a:rPr>
                  <a:t>/</a:t>
                </a:r>
                <a:r>
                  <a:rPr lang="en-US" sz="1400" err="1">
                    <a:solidFill>
                      <a:srgbClr val="0A304B"/>
                    </a:solidFill>
                    <a:latin typeface="+mn-lt"/>
                    <a:ea typeface="Segoe UI" panose="020B0502040204020203" pitchFamily="34" charset="0"/>
                    <a:cs typeface="Arial"/>
                    <a:hlinkClick r:id="rId17"/>
                  </a:rPr>
                  <a:t>icannnews</a:t>
                </a:r>
                <a:endParaRPr lang="en-US" sz="1400">
                  <a:solidFill>
                    <a:srgbClr val="0A304B"/>
                  </a:solidFill>
                  <a:latin typeface="+mn-lt"/>
                  <a:ea typeface="Segoe UI" panose="020B0502040204020203" pitchFamily="34" charset="0"/>
                  <a:cs typeface="Arial"/>
                </a:endParaRPr>
              </a:p>
            </p:txBody>
          </p:sp>
        </p:grpSp>
        <p:grpSp>
          <p:nvGrpSpPr>
            <p:cNvPr id="59" name="Group 58"/>
            <p:cNvGrpSpPr/>
            <p:nvPr/>
          </p:nvGrpSpPr>
          <p:grpSpPr>
            <a:xfrm>
              <a:off x="5716248" y="4658669"/>
              <a:ext cx="2586167" cy="365760"/>
              <a:chOff x="5325979" y="3073176"/>
              <a:chExt cx="2586167" cy="365760"/>
            </a:xfrm>
          </p:grpSpPr>
          <p:sp>
            <p:nvSpPr>
              <p:cNvPr id="66" name="Text Placeholder 32"/>
              <p:cNvSpPr txBox="1">
                <a:spLocks/>
              </p:cNvSpPr>
              <p:nvPr/>
            </p:nvSpPr>
            <p:spPr>
              <a:xfrm>
                <a:off x="5793339" y="3093496"/>
                <a:ext cx="2118807" cy="339725"/>
              </a:xfrm>
              <a:prstGeom prst="rect">
                <a:avLst/>
              </a:prstGeom>
            </p:spPr>
            <p:txBody>
              <a:bodyPr lIns="0" tIns="0" rIns="0" bIns="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18"/>
                  </a:rPr>
                  <a:t>soundcloud</a:t>
                </a:r>
                <a:r>
                  <a:rPr lang="en-US" sz="1400">
                    <a:solidFill>
                      <a:srgbClr val="0A304B"/>
                    </a:solidFill>
                    <a:latin typeface="+mn-lt"/>
                    <a:ea typeface="Segoe UI" panose="020B0502040204020203" pitchFamily="34" charset="0"/>
                    <a:cs typeface="Arial"/>
                    <a:hlinkClick r:id="rId18"/>
                  </a:rPr>
                  <a:t>/</a:t>
                </a:r>
                <a:r>
                  <a:rPr lang="en-US" sz="1400" err="1">
                    <a:solidFill>
                      <a:srgbClr val="0A304B"/>
                    </a:solidFill>
                    <a:latin typeface="+mn-lt"/>
                    <a:ea typeface="Segoe UI" panose="020B0502040204020203" pitchFamily="34" charset="0"/>
                    <a:cs typeface="Arial"/>
                    <a:hlinkClick r:id="rId18"/>
                  </a:rPr>
                  <a:t>icann</a:t>
                </a:r>
                <a:endParaRPr lang="en-US" sz="1400">
                  <a:solidFill>
                    <a:srgbClr val="0A304B"/>
                  </a:solidFill>
                  <a:latin typeface="+mn-lt"/>
                  <a:ea typeface="Segoe UI" panose="020B0502040204020203" pitchFamily="34" charset="0"/>
                  <a:cs typeface="Arial"/>
                </a:endParaRPr>
              </a:p>
            </p:txBody>
          </p:sp>
          <p:pic>
            <p:nvPicPr>
              <p:cNvPr id="67" name="Picture 66"/>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5325979" y="3073176"/>
                <a:ext cx="365760" cy="365760"/>
              </a:xfrm>
              <a:prstGeom prst="rect">
                <a:avLst/>
              </a:prstGeom>
            </p:spPr>
          </p:pic>
        </p:grpSp>
        <p:grpSp>
          <p:nvGrpSpPr>
            <p:cNvPr id="60" name="Group 59"/>
            <p:cNvGrpSpPr/>
            <p:nvPr/>
          </p:nvGrpSpPr>
          <p:grpSpPr>
            <a:xfrm>
              <a:off x="5716248" y="3913906"/>
              <a:ext cx="3416667" cy="365760"/>
              <a:chOff x="5325979" y="5571713"/>
              <a:chExt cx="3416667" cy="365760"/>
            </a:xfrm>
          </p:grpSpPr>
          <p:sp>
            <p:nvSpPr>
              <p:cNvPr id="64" name="Text Placeholder 32"/>
              <p:cNvSpPr txBox="1">
                <a:spLocks/>
              </p:cNvSpPr>
              <p:nvPr/>
            </p:nvSpPr>
            <p:spPr>
              <a:xfrm>
                <a:off x="5793339" y="5592033"/>
                <a:ext cx="2949307" cy="339725"/>
              </a:xfrm>
              <a:prstGeom prst="rect">
                <a:avLst/>
              </a:prstGeom>
            </p:spPr>
            <p:txBody>
              <a:bodyPr lIns="0" tIns="0" rIns="0" bIns="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20"/>
                  </a:rPr>
                  <a:t>slideshare</a:t>
                </a:r>
                <a:r>
                  <a:rPr lang="en-US" sz="1400">
                    <a:solidFill>
                      <a:srgbClr val="0A304B"/>
                    </a:solidFill>
                    <a:latin typeface="+mn-lt"/>
                    <a:ea typeface="Segoe UI" panose="020B0502040204020203" pitchFamily="34" charset="0"/>
                    <a:cs typeface="Arial"/>
                    <a:hlinkClick r:id="rId20"/>
                  </a:rPr>
                  <a:t>/</a:t>
                </a:r>
                <a:r>
                  <a:rPr lang="en-US" sz="1400" err="1">
                    <a:solidFill>
                      <a:srgbClr val="0A304B"/>
                    </a:solidFill>
                    <a:latin typeface="+mn-lt"/>
                    <a:ea typeface="Segoe UI" panose="020B0502040204020203" pitchFamily="34" charset="0"/>
                    <a:cs typeface="Arial"/>
                    <a:hlinkClick r:id="rId20"/>
                  </a:rPr>
                  <a:t>icannpresentations</a:t>
                </a:r>
                <a:endParaRPr lang="en-US" sz="1400">
                  <a:solidFill>
                    <a:srgbClr val="0A304B"/>
                  </a:solidFill>
                  <a:latin typeface="+mn-lt"/>
                  <a:ea typeface="Segoe UI" panose="020B0502040204020203" pitchFamily="34" charset="0"/>
                  <a:cs typeface="Arial"/>
                </a:endParaRPr>
              </a:p>
            </p:txBody>
          </p:sp>
          <p:pic>
            <p:nvPicPr>
              <p:cNvPr id="65" name="Picture 64" descr="1420948164_social_style_3_in-128.png">
                <a:hlinkClick r:id="rId7" action="ppaction://hlinkfile"/>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325979" y="5571713"/>
                <a:ext cx="365760" cy="365760"/>
              </a:xfrm>
              <a:prstGeom prst="rect">
                <a:avLst/>
              </a:prstGeom>
            </p:spPr>
          </p:pic>
        </p:grpSp>
        <p:grpSp>
          <p:nvGrpSpPr>
            <p:cNvPr id="61" name="Group 60"/>
            <p:cNvGrpSpPr/>
            <p:nvPr/>
          </p:nvGrpSpPr>
          <p:grpSpPr>
            <a:xfrm>
              <a:off x="5716248" y="5403431"/>
              <a:ext cx="3416667" cy="358717"/>
              <a:chOff x="6434703" y="4228306"/>
              <a:chExt cx="3416667" cy="358717"/>
            </a:xfrm>
          </p:grpSpPr>
          <p:sp>
            <p:nvSpPr>
              <p:cNvPr id="62" name="Text Placeholder 32"/>
              <p:cNvSpPr txBox="1">
                <a:spLocks/>
              </p:cNvSpPr>
              <p:nvPr/>
            </p:nvSpPr>
            <p:spPr>
              <a:xfrm>
                <a:off x="6902063" y="4247298"/>
                <a:ext cx="2949307" cy="339725"/>
              </a:xfrm>
              <a:prstGeom prst="rect">
                <a:avLst/>
              </a:prstGeom>
            </p:spPr>
            <p:txBody>
              <a:bodyPr lIns="0" tIns="0" rIns="0" bIns="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21"/>
                  </a:rPr>
                  <a:t>instagram.com</a:t>
                </a:r>
                <a:r>
                  <a:rPr lang="en-US" sz="1400">
                    <a:solidFill>
                      <a:srgbClr val="0A304B"/>
                    </a:solidFill>
                    <a:latin typeface="+mn-lt"/>
                    <a:ea typeface="Segoe UI" panose="020B0502040204020203" pitchFamily="34" charset="0"/>
                    <a:cs typeface="Arial"/>
                    <a:hlinkClick r:id="rId21"/>
                  </a:rPr>
                  <a:t>/icannorg</a:t>
                </a:r>
                <a:endParaRPr lang="en-US" sz="1400">
                  <a:solidFill>
                    <a:srgbClr val="0A304B"/>
                  </a:solidFill>
                  <a:latin typeface="+mn-lt"/>
                  <a:ea typeface="Segoe UI" panose="020B0502040204020203" pitchFamily="34" charset="0"/>
                  <a:cs typeface="Arial"/>
                </a:endParaRPr>
              </a:p>
            </p:txBody>
          </p:sp>
          <p:pic>
            <p:nvPicPr>
              <p:cNvPr id="63" name="Picture 62"/>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6434703" y="4228306"/>
                <a:ext cx="358717" cy="358717"/>
              </a:xfrm>
              <a:prstGeom prst="rect">
                <a:avLst/>
              </a:prstGeom>
            </p:spPr>
          </p:pic>
        </p:grpSp>
      </p:grpSp>
    </p:spTree>
    <p:extLst>
      <p:ext uri="{BB962C8B-B14F-4D97-AF65-F5344CB8AC3E}">
        <p14:creationId xmlns:p14="http://schemas.microsoft.com/office/powerpoint/2010/main" val="5972573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Engage with ICANN White">
    <p:spTree>
      <p:nvGrpSpPr>
        <p:cNvPr id="1" name=""/>
        <p:cNvGrpSpPr/>
        <p:nvPr/>
      </p:nvGrpSpPr>
      <p:grpSpPr>
        <a:xfrm>
          <a:off x="0" y="0"/>
          <a:ext cx="0" cy="0"/>
          <a:chOff x="0" y="0"/>
          <a:chExt cx="0" cy="0"/>
        </a:xfrm>
      </p:grpSpPr>
      <p:sp>
        <p:nvSpPr>
          <p:cNvPr id="3" name="Rectangle 2"/>
          <p:cNvSpPr/>
          <p:nvPr userDrawn="1"/>
        </p:nvSpPr>
        <p:spPr>
          <a:xfrm>
            <a:off x="2313656" y="685224"/>
            <a:ext cx="6830343" cy="18649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dirty="0">
              <a:solidFill>
                <a:prstClr val="white"/>
              </a:solidFill>
              <a:cs typeface="Arial"/>
            </a:endParaRPr>
          </a:p>
        </p:txBody>
      </p:sp>
      <p:sp>
        <p:nvSpPr>
          <p:cNvPr id="6" name="Rectangle 5"/>
          <p:cNvSpPr/>
          <p:nvPr userDrawn="1"/>
        </p:nvSpPr>
        <p:spPr>
          <a:xfrm>
            <a:off x="1" y="685224"/>
            <a:ext cx="2232955" cy="18649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dirty="0">
              <a:solidFill>
                <a:prstClr val="white"/>
              </a:solidFill>
              <a:cs typeface="Arial"/>
            </a:endParaRPr>
          </a:p>
        </p:txBody>
      </p:sp>
      <p:pic>
        <p:nvPicPr>
          <p:cNvPr id="7" name="Picture 6" descr="ICANN_Logo_W.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1982" y="871077"/>
            <a:ext cx="1962493" cy="1523172"/>
          </a:xfrm>
          <a:prstGeom prst="rect">
            <a:avLst/>
          </a:prstGeom>
        </p:spPr>
      </p:pic>
      <p:sp>
        <p:nvSpPr>
          <p:cNvPr id="31"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accent6">
                    <a:lumMod val="50000"/>
                  </a:schemeClr>
                </a:solidFill>
              </a:defRPr>
            </a:lvl1pPr>
          </a:lstStyle>
          <a:p>
            <a:r>
              <a:rPr lang="en-US" dirty="0"/>
              <a:t>Engage with ICANN</a:t>
            </a:r>
          </a:p>
        </p:txBody>
      </p:sp>
    </p:spTree>
    <p:extLst>
      <p:ext uri="{BB962C8B-B14F-4D97-AF65-F5344CB8AC3E}">
        <p14:creationId xmlns:p14="http://schemas.microsoft.com/office/powerpoint/2010/main" val="19628516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Engage with ICANN Blue">
    <p:spTree>
      <p:nvGrpSpPr>
        <p:cNvPr id="1" name=""/>
        <p:cNvGrpSpPr/>
        <p:nvPr/>
      </p:nvGrpSpPr>
      <p:grpSpPr>
        <a:xfrm>
          <a:off x="0" y="0"/>
          <a:ext cx="0" cy="0"/>
          <a:chOff x="0" y="0"/>
          <a:chExt cx="0" cy="0"/>
        </a:xfrm>
      </p:grpSpPr>
      <p:sp>
        <p:nvSpPr>
          <p:cNvPr id="29" name="Rectangle 28"/>
          <p:cNvSpPr/>
          <p:nvPr userDrawn="1"/>
        </p:nvSpPr>
        <p:spPr>
          <a:xfrm>
            <a:off x="0" y="0"/>
            <a:ext cx="9144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Text Placeholder 32"/>
          <p:cNvSpPr txBox="1">
            <a:spLocks/>
          </p:cNvSpPr>
          <p:nvPr userDrawn="1"/>
        </p:nvSpPr>
        <p:spPr bwMode="auto">
          <a:xfrm>
            <a:off x="2191310" y="2425013"/>
            <a:ext cx="6330715" cy="347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charset="0"/>
                <a:ea typeface="ＭＳ Ｐゴシック" charset="0"/>
              </a:defRPr>
            </a:lvl1pPr>
            <a:lvl2pPr marL="514350" indent="-171450" defTabSz="685800">
              <a:defRPr>
                <a:solidFill>
                  <a:schemeClr val="tx1"/>
                </a:solidFill>
                <a:latin typeface="Calibri" charset="0"/>
                <a:ea typeface="ＭＳ Ｐゴシック" charset="0"/>
              </a:defRPr>
            </a:lvl2pPr>
            <a:lvl3pPr marL="857250" indent="-171450" defTabSz="685800">
              <a:defRPr>
                <a:solidFill>
                  <a:schemeClr val="tx1"/>
                </a:solidFill>
                <a:latin typeface="Calibri" charset="0"/>
                <a:ea typeface="ＭＳ Ｐゴシック" charset="0"/>
              </a:defRPr>
            </a:lvl3pPr>
            <a:lvl4pPr marL="1200150" indent="-171450" defTabSz="685800">
              <a:defRPr>
                <a:solidFill>
                  <a:schemeClr val="tx1"/>
                </a:solidFill>
                <a:latin typeface="Calibri" charset="0"/>
                <a:ea typeface="ＭＳ Ｐゴシック" charset="0"/>
              </a:defRPr>
            </a:lvl4pPr>
            <a:lvl5pPr marL="1543050" indent="-171450" defTabSz="685800">
              <a:defRPr>
                <a:solidFill>
                  <a:schemeClr val="tx1"/>
                </a:solidFill>
                <a:latin typeface="Calibri" charset="0"/>
                <a:ea typeface="ＭＳ Ｐゴシック" charset="0"/>
              </a:defRPr>
            </a:lvl5pPr>
            <a:lvl6pPr marL="2000250" indent="-171450" defTabSz="685800" fontAlgn="base">
              <a:spcBef>
                <a:spcPct val="0"/>
              </a:spcBef>
              <a:spcAft>
                <a:spcPct val="0"/>
              </a:spcAft>
              <a:defRPr>
                <a:solidFill>
                  <a:schemeClr val="tx1"/>
                </a:solidFill>
                <a:latin typeface="Calibri" charset="0"/>
                <a:ea typeface="ＭＳ Ｐゴシック" charset="0"/>
              </a:defRPr>
            </a:lvl6pPr>
            <a:lvl7pPr marL="2457450" indent="-171450" defTabSz="685800" fontAlgn="base">
              <a:spcBef>
                <a:spcPct val="0"/>
              </a:spcBef>
              <a:spcAft>
                <a:spcPct val="0"/>
              </a:spcAft>
              <a:defRPr>
                <a:solidFill>
                  <a:schemeClr val="tx1"/>
                </a:solidFill>
                <a:latin typeface="Calibri" charset="0"/>
                <a:ea typeface="ＭＳ Ｐゴシック" charset="0"/>
              </a:defRPr>
            </a:lvl7pPr>
            <a:lvl8pPr marL="2914650" indent="-171450" defTabSz="685800" fontAlgn="base">
              <a:spcBef>
                <a:spcPct val="0"/>
              </a:spcBef>
              <a:spcAft>
                <a:spcPct val="0"/>
              </a:spcAft>
              <a:defRPr>
                <a:solidFill>
                  <a:schemeClr val="tx1"/>
                </a:solidFill>
                <a:latin typeface="Calibri" charset="0"/>
                <a:ea typeface="ＭＳ Ｐゴシック" charset="0"/>
              </a:defRPr>
            </a:lvl8pPr>
            <a:lvl9pPr marL="3371850" indent="-171450" defTabSz="685800" fontAlgn="base">
              <a:spcBef>
                <a:spcPct val="0"/>
              </a:spcBef>
              <a:spcAft>
                <a:spcPct val="0"/>
              </a:spcAft>
              <a:defRPr>
                <a:solidFill>
                  <a:schemeClr val="tx1"/>
                </a:solidFill>
                <a:latin typeface="Calibri" charset="0"/>
                <a:ea typeface="ＭＳ Ｐゴシック" charset="0"/>
              </a:defRPr>
            </a:lvl9pPr>
          </a:lstStyle>
          <a:p>
            <a:r>
              <a:rPr lang="en-US" sz="1500" dirty="0">
                <a:solidFill>
                  <a:schemeClr val="bg1"/>
                </a:solidFill>
                <a:latin typeface="+mn-lt"/>
                <a:cs typeface="Arial"/>
              </a:rPr>
              <a:t>Visit us at </a:t>
            </a:r>
            <a:r>
              <a:rPr lang="en-US" sz="1500" b="1" dirty="0">
                <a:solidFill>
                  <a:schemeClr val="bg1"/>
                </a:solidFill>
                <a:latin typeface="+mn-lt"/>
                <a:cs typeface="Arial"/>
              </a:rPr>
              <a:t>icann.org</a:t>
            </a:r>
          </a:p>
        </p:txBody>
      </p:sp>
      <p:sp>
        <p:nvSpPr>
          <p:cNvPr id="31" name="Text Placeholder 33"/>
          <p:cNvSpPr txBox="1">
            <a:spLocks/>
          </p:cNvSpPr>
          <p:nvPr userDrawn="1"/>
        </p:nvSpPr>
        <p:spPr bwMode="auto">
          <a:xfrm>
            <a:off x="374212" y="862601"/>
            <a:ext cx="7403218" cy="393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455613">
              <a:defRPr>
                <a:solidFill>
                  <a:schemeClr val="tx1"/>
                </a:solidFill>
                <a:latin typeface="Calibri" charset="0"/>
                <a:ea typeface="ＭＳ Ｐゴシック" charset="0"/>
              </a:defRPr>
            </a:lvl1pPr>
            <a:lvl2pPr marL="514350" indent="-171450" defTabSz="455613">
              <a:defRPr>
                <a:solidFill>
                  <a:schemeClr val="tx1"/>
                </a:solidFill>
                <a:latin typeface="Calibri" charset="0"/>
                <a:ea typeface="ＭＳ Ｐゴシック" charset="0"/>
              </a:defRPr>
            </a:lvl2pPr>
            <a:lvl3pPr marL="857250" indent="-171450" defTabSz="455613">
              <a:defRPr>
                <a:solidFill>
                  <a:schemeClr val="tx1"/>
                </a:solidFill>
                <a:latin typeface="Calibri" charset="0"/>
                <a:ea typeface="ＭＳ Ｐゴシック" charset="0"/>
              </a:defRPr>
            </a:lvl3pPr>
            <a:lvl4pPr marL="1200150" indent="-171450" defTabSz="455613">
              <a:defRPr>
                <a:solidFill>
                  <a:schemeClr val="tx1"/>
                </a:solidFill>
                <a:latin typeface="Calibri" charset="0"/>
                <a:ea typeface="ＭＳ Ｐゴシック" charset="0"/>
              </a:defRPr>
            </a:lvl4pPr>
            <a:lvl5pPr marL="1543050" indent="-171450" defTabSz="455613">
              <a:defRPr>
                <a:solidFill>
                  <a:schemeClr val="tx1"/>
                </a:solidFill>
                <a:latin typeface="Calibri" charset="0"/>
                <a:ea typeface="ＭＳ Ｐゴシック" charset="0"/>
              </a:defRPr>
            </a:lvl5pPr>
            <a:lvl6pPr marL="2000250" indent="-171450" defTabSz="455613" fontAlgn="base">
              <a:spcBef>
                <a:spcPct val="0"/>
              </a:spcBef>
              <a:spcAft>
                <a:spcPct val="0"/>
              </a:spcAft>
              <a:defRPr>
                <a:solidFill>
                  <a:schemeClr val="tx1"/>
                </a:solidFill>
                <a:latin typeface="Calibri" charset="0"/>
                <a:ea typeface="ＭＳ Ｐゴシック" charset="0"/>
              </a:defRPr>
            </a:lvl6pPr>
            <a:lvl7pPr marL="2457450" indent="-171450" defTabSz="455613" fontAlgn="base">
              <a:spcBef>
                <a:spcPct val="0"/>
              </a:spcBef>
              <a:spcAft>
                <a:spcPct val="0"/>
              </a:spcAft>
              <a:defRPr>
                <a:solidFill>
                  <a:schemeClr val="tx1"/>
                </a:solidFill>
                <a:latin typeface="Calibri" charset="0"/>
                <a:ea typeface="ＭＳ Ｐゴシック" charset="0"/>
              </a:defRPr>
            </a:lvl7pPr>
            <a:lvl8pPr marL="2914650" indent="-171450" defTabSz="455613" fontAlgn="base">
              <a:spcBef>
                <a:spcPct val="0"/>
              </a:spcBef>
              <a:spcAft>
                <a:spcPct val="0"/>
              </a:spcAft>
              <a:defRPr>
                <a:solidFill>
                  <a:schemeClr val="tx1"/>
                </a:solidFill>
                <a:latin typeface="Calibri" charset="0"/>
                <a:ea typeface="ＭＳ Ｐゴシック" charset="0"/>
              </a:defRPr>
            </a:lvl8pPr>
            <a:lvl9pPr marL="3371850" indent="-171450" defTabSz="455613" fontAlgn="base">
              <a:spcBef>
                <a:spcPct val="0"/>
              </a:spcBef>
              <a:spcAft>
                <a:spcPct val="0"/>
              </a:spcAft>
              <a:defRPr>
                <a:solidFill>
                  <a:schemeClr val="tx1"/>
                </a:solidFill>
                <a:latin typeface="Calibri" charset="0"/>
                <a:ea typeface="ＭＳ Ｐゴシック" charset="0"/>
              </a:defRPr>
            </a:lvl9pPr>
          </a:lstStyle>
          <a:p>
            <a:pPr>
              <a:lnSpc>
                <a:spcPct val="90000"/>
              </a:lnSpc>
              <a:spcBef>
                <a:spcPct val="20000"/>
              </a:spcBef>
            </a:pPr>
            <a:endParaRPr lang="en-AU" sz="2700" b="1" dirty="0">
              <a:solidFill>
                <a:schemeClr val="bg1"/>
              </a:solidFill>
              <a:latin typeface="+mn-lt"/>
              <a:ea typeface="Segoe UI" charset="0"/>
              <a:cs typeface="Arial"/>
            </a:endParaRPr>
          </a:p>
        </p:txBody>
      </p:sp>
      <p:sp>
        <p:nvSpPr>
          <p:cNvPr id="33" name="Oval 3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lt"/>
            </a:endParaRPr>
          </a:p>
        </p:txBody>
      </p:sp>
      <p:cxnSp>
        <p:nvCxnSpPr>
          <p:cNvPr id="34" name="Straight Connector 3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36" name="Picture 35"/>
          <p:cNvPicPr>
            <a:picLocks noChangeAspect="1"/>
          </p:cNvPicPr>
          <p:nvPr userDrawn="1"/>
        </p:nvPicPr>
        <p:blipFill>
          <a:blip r:embed="rId2"/>
          <a:stretch>
            <a:fillRect/>
          </a:stretch>
        </p:blipFill>
        <p:spPr>
          <a:xfrm>
            <a:off x="2079799" y="1039938"/>
            <a:ext cx="4287549" cy="760694"/>
          </a:xfrm>
          <a:prstGeom prst="rect">
            <a:avLst/>
          </a:prstGeom>
        </p:spPr>
      </p:pic>
      <p:sp>
        <p:nvSpPr>
          <p:cNvPr id="37" name="Oval 36"/>
          <p:cNvSpPr/>
          <p:nvPr userDrawn="1"/>
        </p:nvSpPr>
        <p:spPr>
          <a:xfrm>
            <a:off x="1811695" y="629759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8" name="Straight Connector 37"/>
          <p:cNvCxnSpPr/>
          <p:nvPr userDrawn="1"/>
        </p:nvCxnSpPr>
        <p:spPr>
          <a:xfrm flipH="1">
            <a:off x="0" y="6320453"/>
            <a:ext cx="17904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userDrawn="1"/>
        </p:nvCxnSpPr>
        <p:spPr>
          <a:xfrm flipH="1">
            <a:off x="1878697" y="6320453"/>
            <a:ext cx="66934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0" name="Oval 39"/>
          <p:cNvSpPr/>
          <p:nvPr userDrawn="1"/>
        </p:nvSpPr>
        <p:spPr>
          <a:xfrm flipH="1">
            <a:off x="8610117" y="629759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Oval 40"/>
          <p:cNvSpPr/>
          <p:nvPr userDrawn="1"/>
        </p:nvSpPr>
        <p:spPr>
          <a:xfrm flipH="1">
            <a:off x="8610117" y="2196678"/>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n-lt"/>
            </a:endParaRPr>
          </a:p>
        </p:txBody>
      </p:sp>
      <p:cxnSp>
        <p:nvCxnSpPr>
          <p:cNvPr id="42" name="Straight Connector 41"/>
          <p:cNvCxnSpPr>
            <a:endCxn id="43" idx="0"/>
          </p:cNvCxnSpPr>
          <p:nvPr userDrawn="1"/>
        </p:nvCxnSpPr>
        <p:spPr>
          <a:xfrm flipV="1">
            <a:off x="1834554" y="2281331"/>
            <a:ext cx="0" cy="399740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3" name="Arc 42"/>
          <p:cNvSpPr/>
          <p:nvPr userDrawn="1"/>
        </p:nvSpPr>
        <p:spPr>
          <a:xfrm rot="16200000">
            <a:off x="1834554" y="2220449"/>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mn-lt"/>
            </a:endParaRPr>
          </a:p>
        </p:txBody>
      </p:sp>
      <p:cxnSp>
        <p:nvCxnSpPr>
          <p:cNvPr id="44" name="Straight Connector 43"/>
          <p:cNvCxnSpPr/>
          <p:nvPr userDrawn="1"/>
        </p:nvCxnSpPr>
        <p:spPr>
          <a:xfrm flipH="1">
            <a:off x="1895439" y="2220449"/>
            <a:ext cx="6691671"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userDrawn="1"/>
        </p:nvCxnSpPr>
        <p:spPr>
          <a:xfrm flipH="1">
            <a:off x="8686803" y="6320453"/>
            <a:ext cx="45719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userDrawn="1"/>
        </p:nvCxnSpPr>
        <p:spPr>
          <a:xfrm flipH="1">
            <a:off x="8678063" y="2219538"/>
            <a:ext cx="46593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1" name="Title 4"/>
          <p:cNvSpPr>
            <a:spLocks noGrp="1"/>
          </p:cNvSpPr>
          <p:nvPr>
            <p:ph type="title" hasCustomPrompt="1"/>
          </p:nvPr>
        </p:nvSpPr>
        <p:spPr>
          <a:xfrm>
            <a:off x="374904" y="42394"/>
            <a:ext cx="8856010" cy="531346"/>
          </a:xfrm>
          <a:prstGeom prst="rect">
            <a:avLst/>
          </a:prstGeom>
        </p:spPr>
        <p:txBody>
          <a:bodyPr lIns="0" rIns="0"/>
          <a:lstStyle>
            <a:lvl1pPr>
              <a:defRPr lang="en-US" smtClean="0">
                <a:solidFill>
                  <a:schemeClr val="bg1"/>
                </a:solidFill>
                <a:ea typeface="Segoe UI" charset="0"/>
              </a:defRPr>
            </a:lvl1pPr>
          </a:lstStyle>
          <a:p>
            <a:r>
              <a:rPr lang="en-US" dirty="0">
                <a:solidFill>
                  <a:schemeClr val="bg1"/>
                </a:solidFill>
                <a:latin typeface="+mn-lt"/>
              </a:rPr>
              <a:t>Engage with ICANN – </a:t>
            </a:r>
            <a:r>
              <a:rPr lang="en-US" dirty="0">
                <a:solidFill>
                  <a:schemeClr val="bg1"/>
                </a:solidFill>
                <a:latin typeface="+mn-lt"/>
                <a:ea typeface="Segoe UI" charset="0"/>
              </a:rPr>
              <a:t>Thank You and Questions</a:t>
            </a:r>
            <a:endParaRPr lang="en-US" dirty="0"/>
          </a:p>
        </p:txBody>
      </p:sp>
      <p:grpSp>
        <p:nvGrpSpPr>
          <p:cNvPr id="22" name="Group 21"/>
          <p:cNvGrpSpPr/>
          <p:nvPr userDrawn="1"/>
        </p:nvGrpSpPr>
        <p:grpSpPr>
          <a:xfrm>
            <a:off x="2188569" y="3214997"/>
            <a:ext cx="6160437" cy="2426437"/>
            <a:chOff x="2188569" y="3214997"/>
            <a:chExt cx="6160437" cy="2426437"/>
          </a:xfrm>
        </p:grpSpPr>
        <p:pic>
          <p:nvPicPr>
            <p:cNvPr id="23" name="Picture 2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562183" y="5245434"/>
              <a:ext cx="2365413" cy="396000"/>
            </a:xfrm>
            <a:prstGeom prst="rect">
              <a:avLst/>
            </a:prstGeom>
          </p:spPr>
        </p:pic>
        <p:pic>
          <p:nvPicPr>
            <p:cNvPr id="24" name="Picture 2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562183" y="3216852"/>
              <a:ext cx="2310353" cy="396000"/>
            </a:xfrm>
            <a:prstGeom prst="rect">
              <a:avLst/>
            </a:prstGeom>
          </p:spPr>
        </p:pic>
        <p:pic>
          <p:nvPicPr>
            <p:cNvPr id="25" name="Picture 24"/>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562183" y="3893046"/>
              <a:ext cx="2786823" cy="396000"/>
            </a:xfrm>
            <a:prstGeom prst="rect">
              <a:avLst/>
            </a:prstGeom>
          </p:spPr>
        </p:pic>
        <p:pic>
          <p:nvPicPr>
            <p:cNvPr id="26" name="Picture 25"/>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562183" y="4569240"/>
              <a:ext cx="1893176" cy="396000"/>
            </a:xfrm>
            <a:prstGeom prst="rect">
              <a:avLst/>
            </a:prstGeom>
          </p:spPr>
        </p:pic>
        <p:pic>
          <p:nvPicPr>
            <p:cNvPr id="27" name="Picture 26"/>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191308" y="3891809"/>
              <a:ext cx="2291295" cy="396000"/>
            </a:xfrm>
            <a:prstGeom prst="rect">
              <a:avLst/>
            </a:prstGeom>
          </p:spPr>
        </p:pic>
        <p:pic>
          <p:nvPicPr>
            <p:cNvPr id="28" name="Picture 27"/>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188569" y="4568621"/>
              <a:ext cx="2344236" cy="396000"/>
            </a:xfrm>
            <a:prstGeom prst="rect">
              <a:avLst/>
            </a:prstGeom>
          </p:spPr>
        </p:pic>
        <p:pic>
          <p:nvPicPr>
            <p:cNvPr id="32" name="Picture 31"/>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2188569" y="5245434"/>
              <a:ext cx="1717413" cy="396000"/>
            </a:xfrm>
            <a:prstGeom prst="rect">
              <a:avLst/>
            </a:prstGeom>
          </p:spPr>
        </p:pic>
        <p:pic>
          <p:nvPicPr>
            <p:cNvPr id="48" name="Picture 47"/>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2191310" y="3214997"/>
              <a:ext cx="1145646" cy="396000"/>
            </a:xfrm>
            <a:prstGeom prst="rect">
              <a:avLst/>
            </a:prstGeom>
          </p:spPr>
        </p:pic>
      </p:grpSp>
    </p:spTree>
    <p:extLst>
      <p:ext uri="{BB962C8B-B14F-4D97-AF65-F5344CB8AC3E}">
        <p14:creationId xmlns:p14="http://schemas.microsoft.com/office/powerpoint/2010/main" val="98850214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Oval 10"/>
          <p:cNvSpPr/>
          <p:nvPr userDrawn="1"/>
        </p:nvSpPr>
        <p:spPr>
          <a:xfrm>
            <a:off x="395490" y="58522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2" name="Straight Connector 11"/>
          <p:cNvCxnSpPr/>
          <p:nvPr userDrawn="1"/>
        </p:nvCxnSpPr>
        <p:spPr>
          <a:xfrm flipH="1">
            <a:off x="2422" y="608083"/>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a:xfrm flipH="1">
            <a:off x="462492" y="608083"/>
            <a:ext cx="86815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a:blip r:embed="rId51" cstate="screen">
            <a:extLst>
              <a:ext uri="{28A0092B-C50C-407E-A947-70E740481C1C}">
                <a14:useLocalDpi xmlns:a14="http://schemas.microsoft.com/office/drawing/2010/main"/>
              </a:ext>
            </a:extLst>
          </a:blip>
          <a:stretch>
            <a:fillRect/>
          </a:stretch>
        </p:blipFill>
        <p:spPr>
          <a:xfrm>
            <a:off x="237744" y="6460580"/>
            <a:ext cx="368520" cy="293992"/>
          </a:xfrm>
          <a:prstGeom prst="rect">
            <a:avLst/>
          </a:prstGeom>
        </p:spPr>
      </p:pic>
      <p:sp>
        <p:nvSpPr>
          <p:cNvPr id="15" name="Oval 14"/>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6" name="Straight Connector 15"/>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0"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dirty="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dirty="0">
              <a:solidFill>
                <a:srgbClr val="002B49"/>
              </a:solidFill>
              <a:latin typeface="Arial"/>
              <a:cs typeface="Arial"/>
            </a:endParaRPr>
          </a:p>
        </p:txBody>
      </p:sp>
    </p:spTree>
    <p:extLst>
      <p:ext uri="{BB962C8B-B14F-4D97-AF65-F5344CB8AC3E}">
        <p14:creationId xmlns:p14="http://schemas.microsoft.com/office/powerpoint/2010/main" val="117271243"/>
      </p:ext>
    </p:extLst>
  </p:cSld>
  <p:clrMap bg1="lt1" tx1="dk1" bg2="lt2" tx2="dk2" accent1="accent1" accent2="accent2" accent3="accent3" accent4="accent4" accent5="accent5" accent6="accent6" hlink="hlink" folHlink="folHlink"/>
  <p:sldLayoutIdLst>
    <p:sldLayoutId id="2147483666" r:id="rId1"/>
    <p:sldLayoutId id="2147483669" r:id="rId2"/>
    <p:sldLayoutId id="2147483671" r:id="rId3"/>
    <p:sldLayoutId id="2147483672" r:id="rId4"/>
    <p:sldLayoutId id="2147483649" r:id="rId5"/>
    <p:sldLayoutId id="2147483673" r:id="rId6"/>
    <p:sldLayoutId id="2147483751" r:id="rId7"/>
    <p:sldLayoutId id="2147483752" r:id="rId8"/>
    <p:sldLayoutId id="2147483715" r:id="rId9"/>
    <p:sldLayoutId id="2147483660" r:id="rId10"/>
    <p:sldLayoutId id="2147483676" r:id="rId11"/>
    <p:sldLayoutId id="2147483675" r:id="rId12"/>
    <p:sldLayoutId id="2147483651" r:id="rId13"/>
    <p:sldLayoutId id="2147483704" r:id="rId14"/>
    <p:sldLayoutId id="2147483705" r:id="rId15"/>
    <p:sldLayoutId id="2147483706" r:id="rId16"/>
    <p:sldLayoutId id="2147483707" r:id="rId17"/>
    <p:sldLayoutId id="2147483708" r:id="rId18"/>
    <p:sldLayoutId id="2147483655" r:id="rId19"/>
    <p:sldLayoutId id="2147483718" r:id="rId20"/>
    <p:sldLayoutId id="2147483719" r:id="rId21"/>
    <p:sldLayoutId id="2147483753" r:id="rId22"/>
    <p:sldLayoutId id="2147483679" r:id="rId23"/>
    <p:sldLayoutId id="2147483727" r:id="rId24"/>
    <p:sldLayoutId id="2147483728" r:id="rId25"/>
    <p:sldLayoutId id="2147483730" r:id="rId26"/>
    <p:sldLayoutId id="2147483731" r:id="rId27"/>
    <p:sldLayoutId id="2147483732" r:id="rId28"/>
    <p:sldLayoutId id="2147483729" r:id="rId29"/>
    <p:sldLayoutId id="2147483734" r:id="rId30"/>
    <p:sldLayoutId id="2147483688" r:id="rId31"/>
    <p:sldLayoutId id="2147483743" r:id="rId32"/>
    <p:sldLayoutId id="2147483744" r:id="rId33"/>
    <p:sldLayoutId id="2147483745" r:id="rId34"/>
    <p:sldLayoutId id="2147483746" r:id="rId35"/>
    <p:sldLayoutId id="2147483747" r:id="rId36"/>
    <p:sldLayoutId id="2147483748" r:id="rId37"/>
    <p:sldLayoutId id="2147483750" r:id="rId38"/>
    <p:sldLayoutId id="2147483687" r:id="rId39"/>
    <p:sldLayoutId id="2147483735" r:id="rId40"/>
    <p:sldLayoutId id="2147483736" r:id="rId41"/>
    <p:sldLayoutId id="2147483737" r:id="rId42"/>
    <p:sldLayoutId id="2147483738" r:id="rId43"/>
    <p:sldLayoutId id="2147483739" r:id="rId44"/>
    <p:sldLayoutId id="2147483740" r:id="rId45"/>
    <p:sldLayoutId id="2147483742" r:id="rId46"/>
    <p:sldLayoutId id="2147483716" r:id="rId47"/>
    <p:sldLayoutId id="2147483754" r:id="rId48"/>
    <p:sldLayoutId id="2147483717" r:id="rId49"/>
  </p:sldLayoutIdLst>
  <p:hf hdr="0"/>
  <p:txStyles>
    <p:titleStyle>
      <a:lvl1pPr marL="0" indent="0" algn="l" defTabSz="457200" rtl="0" eaLnBrk="1" latinLnBrk="0" hangingPunct="1">
        <a:spcBef>
          <a:spcPct val="0"/>
        </a:spcBef>
        <a:buNone/>
        <a:defRPr lang="en-US" sz="2800" b="1" i="0" kern="1200" baseline="0" smtClean="0">
          <a:solidFill>
            <a:schemeClr val="accent6">
              <a:lumMod val="50000"/>
            </a:schemeClr>
          </a:solidFill>
          <a:effectLst/>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5365" userDrawn="1">
          <p15:clr>
            <a:srgbClr val="F26B43"/>
          </p15:clr>
        </p15:guide>
        <p15:guide id="4" pos="384" userDrawn="1">
          <p15:clr>
            <a:srgbClr val="F26B43"/>
          </p15:clr>
        </p15:guide>
        <p15:guide id="5" pos="260" userDrawn="1">
          <p15:clr>
            <a:srgbClr val="F26B43"/>
          </p15:clr>
        </p15:guide>
        <p15:guide id="6" orient="horz" pos="384" userDrawn="1">
          <p15:clr>
            <a:srgbClr val="F26B43"/>
          </p15:clr>
        </p15:guide>
        <p15:guide id="7" orient="horz" pos="398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hyperlink" Target="facebook.com/icannorg" TargetMode="External"/><Relationship Id="rId18" Type="http://schemas.openxmlformats.org/officeDocument/2006/relationships/hyperlink" Target="https://soundcloud.com/icann" TargetMode="External"/><Relationship Id="rId3" Type="http://schemas.openxmlformats.org/officeDocument/2006/relationships/hyperlink" Target="https://www.flickr.com/photos/icann" TargetMode="External"/><Relationship Id="rId21" Type="http://schemas.openxmlformats.org/officeDocument/2006/relationships/hyperlink" Target="https://www.instagram.com/icannorg" TargetMode="External"/><Relationship Id="rId7" Type="http://schemas.openxmlformats.org/officeDocument/2006/relationships/hyperlink" Target="linkedin.com/company/icann" TargetMode="External"/><Relationship Id="rId12" Type="http://schemas.openxmlformats.org/officeDocument/2006/relationships/hyperlink" Target="https://www.facebook.com/icannorg" TargetMode="External"/><Relationship Id="rId17" Type="http://schemas.openxmlformats.org/officeDocument/2006/relationships/hyperlink" Target="https://www.youtube.com/user/ICANNnews" TargetMode="External"/><Relationship Id="rId2" Type="http://schemas.openxmlformats.org/officeDocument/2006/relationships/notesSlide" Target="../notesSlides/notesSlide5.xml"/><Relationship Id="rId16" Type="http://schemas.openxmlformats.org/officeDocument/2006/relationships/image" Target="../media/image25.png"/><Relationship Id="rId20" Type="http://schemas.openxmlformats.org/officeDocument/2006/relationships/hyperlink" Target="https://www.slideshare.net/icannpresentations" TargetMode="External"/><Relationship Id="rId1" Type="http://schemas.openxmlformats.org/officeDocument/2006/relationships/slideLayout" Target="../slideLayouts/slideLayout48.xml"/><Relationship Id="rId6" Type="http://schemas.openxmlformats.org/officeDocument/2006/relationships/hyperlink" Target="https://www.linkedin.com/company/icann" TargetMode="External"/><Relationship Id="rId11" Type="http://schemas.openxmlformats.org/officeDocument/2006/relationships/image" Target="../media/image23.png"/><Relationship Id="rId5" Type="http://schemas.openxmlformats.org/officeDocument/2006/relationships/image" Target="../media/image21.png"/><Relationship Id="rId15" Type="http://schemas.openxmlformats.org/officeDocument/2006/relationships/hyperlink" Target="youtube.com/user/ICANNnews" TargetMode="External"/><Relationship Id="rId10" Type="http://schemas.openxmlformats.org/officeDocument/2006/relationships/hyperlink" Target="twitter.com/icann" TargetMode="External"/><Relationship Id="rId19" Type="http://schemas.openxmlformats.org/officeDocument/2006/relationships/image" Target="../media/image26.png"/><Relationship Id="rId4" Type="http://schemas.openxmlformats.org/officeDocument/2006/relationships/hyperlink" Target="flickr.com/photos/icann" TargetMode="External"/><Relationship Id="rId9" Type="http://schemas.openxmlformats.org/officeDocument/2006/relationships/hyperlink" Target="https://www.twitter.com/icann" TargetMode="External"/><Relationship Id="rId14" Type="http://schemas.openxmlformats.org/officeDocument/2006/relationships/image" Target="../media/image24.png"/><Relationship Id="rId22" Type="http://schemas.openxmlformats.org/officeDocument/2006/relationships/image" Target="../media/image27.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6674" y="3600367"/>
            <a:ext cx="6382512" cy="1189164"/>
          </a:xfrm>
        </p:spPr>
        <p:txBody>
          <a:bodyPr>
            <a:normAutofit/>
          </a:bodyPr>
          <a:lstStyle/>
          <a:p>
            <a:r>
              <a:rPr lang="en-US" sz="2400" dirty="0"/>
              <a:t>Consensus Playbook Training – Interactive Session for Fellowship and </a:t>
            </a:r>
            <a:r>
              <a:rPr lang="en-US" sz="2400" dirty="0" err="1"/>
              <a:t>NextGen@ICANN</a:t>
            </a:r>
            <a:r>
              <a:rPr lang="en-US" sz="2400" dirty="0"/>
              <a:t> Program Participants</a:t>
            </a:r>
          </a:p>
        </p:txBody>
      </p:sp>
      <p:sp>
        <p:nvSpPr>
          <p:cNvPr id="5" name="Text Placeholder 4"/>
          <p:cNvSpPr>
            <a:spLocks noGrp="1"/>
          </p:cNvSpPr>
          <p:nvPr>
            <p:ph type="body" sz="quarter" idx="12"/>
          </p:nvPr>
        </p:nvSpPr>
        <p:spPr>
          <a:xfrm>
            <a:off x="2070848" y="5584257"/>
            <a:ext cx="6382512" cy="403785"/>
          </a:xfrm>
        </p:spPr>
        <p:txBody>
          <a:bodyPr/>
          <a:lstStyle/>
          <a:p>
            <a:r>
              <a:rPr lang="en-US" dirty="0"/>
              <a:t>11 March 2023</a:t>
            </a:r>
          </a:p>
        </p:txBody>
      </p:sp>
    </p:spTree>
    <p:extLst>
      <p:ext uri="{BB962C8B-B14F-4D97-AF65-F5344CB8AC3E}">
        <p14:creationId xmlns:p14="http://schemas.microsoft.com/office/powerpoint/2010/main" val="171266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Agenda</a:t>
            </a:r>
          </a:p>
        </p:txBody>
      </p:sp>
      <p:sp>
        <p:nvSpPr>
          <p:cNvPr id="3" name="Content Placeholder 2"/>
          <p:cNvSpPr>
            <a:spLocks noGrp="1"/>
          </p:cNvSpPr>
          <p:nvPr>
            <p:ph sz="quarter" idx="10"/>
          </p:nvPr>
        </p:nvSpPr>
        <p:spPr>
          <a:xfrm>
            <a:off x="464049" y="826153"/>
            <a:ext cx="8474468" cy="5533643"/>
          </a:xfrm>
        </p:spPr>
        <p:txBody>
          <a:bodyPr>
            <a:noAutofit/>
          </a:bodyPr>
          <a:lstStyle/>
          <a:p>
            <a:r>
              <a:rPr lang="en-US" sz="2000" b="1" dirty="0"/>
              <a:t>Greetings and Introduction – Siranush 				    5 minutes</a:t>
            </a:r>
            <a:endParaRPr lang="en-AM" sz="2000"/>
          </a:p>
          <a:p>
            <a:r>
              <a:rPr lang="en-US" sz="2000" b="1" dirty="0"/>
              <a:t>General Discussion	- Melissa 		         				    20 minutes</a:t>
            </a:r>
            <a:endParaRPr lang="en-AM" sz="2000"/>
          </a:p>
          <a:p>
            <a:pPr lvl="1"/>
            <a:r>
              <a:rPr lang="en-US" sz="2000" dirty="0"/>
              <a:t>Review of consensus building core principles</a:t>
            </a:r>
            <a:endParaRPr lang="en-AM" sz="2000"/>
          </a:p>
          <a:p>
            <a:r>
              <a:rPr lang="en-US" sz="2000" b="1" dirty="0"/>
              <a:t> Breakout Rooms										    45 minutes</a:t>
            </a:r>
            <a:endParaRPr lang="en-AM" sz="2000"/>
          </a:p>
          <a:p>
            <a:r>
              <a:rPr lang="en-US" sz="2000" dirty="0"/>
              <a:t> </a:t>
            </a:r>
            <a:r>
              <a:rPr lang="en-US" sz="2000" b="1" dirty="0"/>
              <a:t>Knowledge Share, Participants’ Reflections and Q&amp;A</a:t>
            </a:r>
            <a:r>
              <a:rPr lang="en-US" sz="2000" dirty="0"/>
              <a:t>    </a:t>
            </a:r>
            <a:r>
              <a:rPr lang="en-US" sz="2000" b="1" dirty="0"/>
              <a:t>20 minutes</a:t>
            </a:r>
            <a:endParaRPr lang="en-AM" sz="2000"/>
          </a:p>
          <a:p>
            <a:pPr marL="0" lvl="0" indent="0">
              <a:buNone/>
            </a:pPr>
            <a:endParaRPr lang="en-US" sz="2000" dirty="0"/>
          </a:p>
          <a:p>
            <a:pPr marL="0" lvl="0" indent="0">
              <a:buNone/>
            </a:pPr>
            <a:r>
              <a:rPr lang="en-US" sz="2000" dirty="0"/>
              <a:t>Total Time: 90 min</a:t>
            </a:r>
          </a:p>
        </p:txBody>
      </p:sp>
    </p:spTree>
    <p:extLst>
      <p:ext uri="{BB962C8B-B14F-4D97-AF65-F5344CB8AC3E}">
        <p14:creationId xmlns:p14="http://schemas.microsoft.com/office/powerpoint/2010/main" val="875291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Briefing – General Discussion</a:t>
            </a:r>
          </a:p>
        </p:txBody>
      </p:sp>
      <p:sp>
        <p:nvSpPr>
          <p:cNvPr id="6" name="Text Placeholder 2">
            <a:extLst>
              <a:ext uri="{FF2B5EF4-FFF2-40B4-BE49-F238E27FC236}">
                <a16:creationId xmlns:a16="http://schemas.microsoft.com/office/drawing/2014/main" id="{C781FE22-3192-2C46-B0D8-816D77473A8D}"/>
              </a:ext>
            </a:extLst>
          </p:cNvPr>
          <p:cNvSpPr txBox="1">
            <a:spLocks/>
          </p:cNvSpPr>
          <p:nvPr/>
        </p:nvSpPr>
        <p:spPr>
          <a:xfrm>
            <a:off x="4216080" y="3832630"/>
            <a:ext cx="5206162" cy="1226728"/>
          </a:xfrm>
          <a:prstGeom prst="rect">
            <a:avLst/>
          </a:prstGeom>
        </p:spPr>
        <p:txBody>
          <a:bodyPr lIns="0" tIns="0" rIns="0" bIns="0">
            <a:noAutofit/>
          </a:bodyPr>
          <a:lstStyle>
            <a:lvl1pPr marL="0" indent="0" algn="l" defTabSz="457200" rtl="0" eaLnBrk="1" latinLnBrk="0" hangingPunct="1">
              <a:spcBef>
                <a:spcPts val="0"/>
              </a:spcBef>
              <a:buFont typeface="Arial"/>
              <a:buNone/>
              <a:defRPr sz="1800" kern="1200">
                <a:solidFill>
                  <a:schemeClr val="accent6">
                    <a:lumMod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b="1" dirty="0"/>
              <a:t>Melissa Peters Allgood</a:t>
            </a:r>
          </a:p>
          <a:p>
            <a:r>
              <a:rPr lang="en-US" sz="2400" dirty="0"/>
              <a:t>Conflict Resolution Specialist</a:t>
            </a:r>
          </a:p>
        </p:txBody>
      </p:sp>
      <p:pic>
        <p:nvPicPr>
          <p:cNvPr id="5" name="Picture 4" descr="A person smiling for the camera&#10;&#10;Description automatically generated with low confidence">
            <a:extLst>
              <a:ext uri="{FF2B5EF4-FFF2-40B4-BE49-F238E27FC236}">
                <a16:creationId xmlns:a16="http://schemas.microsoft.com/office/drawing/2014/main" id="{5E45C275-5DBF-DE42-AD37-0C8CB3B0AD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8242" y="3562635"/>
            <a:ext cx="1865250" cy="2487000"/>
          </a:xfrm>
          <a:prstGeom prst="rect">
            <a:avLst/>
          </a:prstGeom>
        </p:spPr>
      </p:pic>
    </p:spTree>
    <p:extLst>
      <p:ext uri="{BB962C8B-B14F-4D97-AF65-F5344CB8AC3E}">
        <p14:creationId xmlns:p14="http://schemas.microsoft.com/office/powerpoint/2010/main" val="30272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2645" y="349322"/>
            <a:ext cx="7936702" cy="791109"/>
          </a:xfrm>
        </p:spPr>
        <p:txBody>
          <a:bodyPr>
            <a:normAutofit/>
          </a:bodyPr>
          <a:lstStyle/>
          <a:p>
            <a:pPr algn="ctr"/>
            <a:r>
              <a:rPr lang="en-US" sz="3200" dirty="0"/>
              <a:t>Consensus</a:t>
            </a:r>
          </a:p>
        </p:txBody>
      </p:sp>
      <p:sp>
        <p:nvSpPr>
          <p:cNvPr id="2" name="TextBox 1">
            <a:extLst>
              <a:ext uri="{FF2B5EF4-FFF2-40B4-BE49-F238E27FC236}">
                <a16:creationId xmlns:a16="http://schemas.microsoft.com/office/drawing/2014/main" id="{A86B418B-E50E-CC4B-8ADA-6213EF246730}"/>
              </a:ext>
            </a:extLst>
          </p:cNvPr>
          <p:cNvSpPr txBox="1"/>
          <p:nvPr/>
        </p:nvSpPr>
        <p:spPr>
          <a:xfrm>
            <a:off x="422644" y="1877976"/>
            <a:ext cx="8587791" cy="3785652"/>
          </a:xfrm>
          <a:prstGeom prst="rect">
            <a:avLst/>
          </a:prstGeom>
          <a:noFill/>
        </p:spPr>
        <p:txBody>
          <a:bodyPr wrap="square" rtlCol="0">
            <a:spAutoFit/>
          </a:bodyPr>
          <a:lstStyle/>
          <a:p>
            <a:r>
              <a:rPr lang="en-US" sz="2400" dirty="0">
                <a:solidFill>
                  <a:schemeClr val="bg1"/>
                </a:solidFill>
              </a:rPr>
              <a:t>General definition:  broad-based agreement</a:t>
            </a:r>
          </a:p>
          <a:p>
            <a:endParaRPr lang="en-US" sz="2400" dirty="0">
              <a:solidFill>
                <a:schemeClr val="bg1"/>
              </a:solidFill>
            </a:endParaRPr>
          </a:p>
          <a:p>
            <a:endParaRPr lang="en-US" sz="2400" dirty="0">
              <a:solidFill>
                <a:schemeClr val="bg1"/>
              </a:solidFill>
            </a:endParaRPr>
          </a:p>
          <a:p>
            <a:r>
              <a:rPr lang="en-US" sz="2400" dirty="0">
                <a:solidFill>
                  <a:schemeClr val="bg1"/>
                </a:solidFill>
              </a:rPr>
              <a:t>Consensus is the result of deliberations about YOUR INTERESTS, understanding the INTERESTS OF OTHERS  and crafting PROPOSED SOLUTIONS incorporating all points of view.</a:t>
            </a:r>
          </a:p>
          <a:p>
            <a:endParaRPr lang="en-US" sz="2400" dirty="0">
              <a:solidFill>
                <a:schemeClr val="bg1"/>
              </a:solidFill>
            </a:endParaRPr>
          </a:p>
          <a:p>
            <a:endParaRPr lang="en-US" sz="2400" dirty="0">
              <a:solidFill>
                <a:schemeClr val="bg1"/>
              </a:solidFill>
            </a:endParaRPr>
          </a:p>
          <a:p>
            <a:r>
              <a:rPr lang="en-US" sz="2400" dirty="0">
                <a:solidFill>
                  <a:schemeClr val="bg1"/>
                </a:solidFill>
              </a:rPr>
              <a:t>This the process of coalescing around a shared solution.</a:t>
            </a:r>
          </a:p>
        </p:txBody>
      </p:sp>
    </p:spTree>
    <p:extLst>
      <p:ext uri="{BB962C8B-B14F-4D97-AF65-F5344CB8AC3E}">
        <p14:creationId xmlns:p14="http://schemas.microsoft.com/office/powerpoint/2010/main" val="2910607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p:cNvGrpSpPr/>
          <p:nvPr/>
        </p:nvGrpSpPr>
        <p:grpSpPr>
          <a:xfrm>
            <a:off x="374905" y="780289"/>
            <a:ext cx="5825909" cy="1338868"/>
            <a:chOff x="773947" y="1259103"/>
            <a:chExt cx="7767879" cy="1291948"/>
          </a:xfrm>
        </p:grpSpPr>
        <p:sp>
          <p:nvSpPr>
            <p:cNvPr id="20" name="Rectangle 19"/>
            <p:cNvSpPr/>
            <p:nvPr/>
          </p:nvSpPr>
          <p:spPr>
            <a:xfrm>
              <a:off x="773947" y="1259103"/>
              <a:ext cx="7613908" cy="129194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350" dirty="0">
                <a:solidFill>
                  <a:schemeClr val="accent5"/>
                </a:solidFill>
                <a:cs typeface="Arial"/>
              </a:endParaRPr>
            </a:p>
          </p:txBody>
        </p:sp>
        <p:sp>
          <p:nvSpPr>
            <p:cNvPr id="23" name="TextBox 22"/>
            <p:cNvSpPr txBox="1"/>
            <p:nvPr/>
          </p:nvSpPr>
          <p:spPr>
            <a:xfrm>
              <a:off x="1003219" y="1466043"/>
              <a:ext cx="7538607" cy="1085008"/>
            </a:xfrm>
            <a:prstGeom prst="rect">
              <a:avLst/>
            </a:prstGeom>
            <a:noFill/>
          </p:spPr>
          <p:txBody>
            <a:bodyPr wrap="square" rtlCol="0">
              <a:noAutofit/>
            </a:bodyPr>
            <a:lstStyle/>
            <a:p>
              <a:pPr>
                <a:lnSpc>
                  <a:spcPts val="1995"/>
                </a:lnSpc>
              </a:pPr>
              <a:r>
                <a:rPr lang="en-US" sz="1500" b="1" dirty="0">
                  <a:solidFill>
                    <a:srgbClr val="FFFFFF"/>
                  </a:solidFill>
                  <a:cs typeface="Arial"/>
                </a:rPr>
                <a:t>ACT</a:t>
              </a:r>
              <a:r>
                <a:rPr lang="en-US" sz="1500" dirty="0">
                  <a:solidFill>
                    <a:srgbClr val="FFFFFF"/>
                  </a:solidFill>
                  <a:cs typeface="Arial"/>
                </a:rPr>
                <a:t> in a reasonable, objective and informed manner when participating in policy development and decision-making processes.</a:t>
              </a:r>
            </a:p>
          </p:txBody>
        </p:sp>
      </p:grpSp>
      <p:grpSp>
        <p:nvGrpSpPr>
          <p:cNvPr id="44" name="Group 43"/>
          <p:cNvGrpSpPr/>
          <p:nvPr/>
        </p:nvGrpSpPr>
        <p:grpSpPr>
          <a:xfrm>
            <a:off x="2783636" y="2137571"/>
            <a:ext cx="5710431" cy="1196043"/>
            <a:chOff x="773947" y="2788849"/>
            <a:chExt cx="7613908" cy="1291948"/>
          </a:xfrm>
        </p:grpSpPr>
        <p:sp>
          <p:nvSpPr>
            <p:cNvPr id="17" name="Rectangle 16"/>
            <p:cNvSpPr/>
            <p:nvPr/>
          </p:nvSpPr>
          <p:spPr>
            <a:xfrm>
              <a:off x="773947" y="2788849"/>
              <a:ext cx="7613908" cy="129194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normAutofit/>
            </a:bodyPr>
            <a:lstStyle/>
            <a:p>
              <a:pPr algn="ctr"/>
              <a:endParaRPr lang="en-US" sz="1350" dirty="0">
                <a:cs typeface="Arial"/>
              </a:endParaRPr>
            </a:p>
          </p:txBody>
        </p:sp>
        <p:sp>
          <p:nvSpPr>
            <p:cNvPr id="25" name="TextBox 24"/>
            <p:cNvSpPr txBox="1"/>
            <p:nvPr/>
          </p:nvSpPr>
          <p:spPr>
            <a:xfrm>
              <a:off x="1003220" y="2788849"/>
              <a:ext cx="7154191" cy="1148937"/>
            </a:xfrm>
            <a:prstGeom prst="rect">
              <a:avLst/>
            </a:prstGeom>
            <a:noFill/>
          </p:spPr>
          <p:txBody>
            <a:bodyPr wrap="square" rtlCol="0">
              <a:noAutofit/>
            </a:bodyPr>
            <a:lstStyle/>
            <a:p>
              <a:pPr>
                <a:lnSpc>
                  <a:spcPts val="1995"/>
                </a:lnSpc>
              </a:pPr>
              <a:r>
                <a:rPr lang="en-US" sz="1500" b="1" dirty="0">
                  <a:solidFill>
                    <a:srgbClr val="FFFFFF"/>
                  </a:solidFill>
                  <a:cs typeface="Arial"/>
                </a:rPr>
                <a:t>LISTEN </a:t>
              </a:r>
              <a:r>
                <a:rPr lang="en-US" sz="1500" dirty="0">
                  <a:solidFill>
                    <a:srgbClr val="FFFFFF"/>
                  </a:solidFill>
                  <a:cs typeface="Arial"/>
                </a:rPr>
                <a:t>to all. Those who take part in the multi-stakeholder process must acknowledge the importance of all stakeholders and seek to understand their points of view. </a:t>
              </a:r>
            </a:p>
          </p:txBody>
        </p:sp>
      </p:grpSp>
      <p:grpSp>
        <p:nvGrpSpPr>
          <p:cNvPr id="45" name="Group 44"/>
          <p:cNvGrpSpPr/>
          <p:nvPr/>
        </p:nvGrpSpPr>
        <p:grpSpPr>
          <a:xfrm>
            <a:off x="259907" y="3348929"/>
            <a:ext cx="6466198" cy="654654"/>
            <a:chOff x="773947" y="4343567"/>
            <a:chExt cx="7613908" cy="1424048"/>
          </a:xfrm>
          <a:solidFill>
            <a:schemeClr val="accent1"/>
          </a:solidFill>
        </p:grpSpPr>
        <p:sp>
          <p:nvSpPr>
            <p:cNvPr id="16" name="Rectangle 15"/>
            <p:cNvSpPr/>
            <p:nvPr/>
          </p:nvSpPr>
          <p:spPr>
            <a:xfrm>
              <a:off x="773947" y="4343567"/>
              <a:ext cx="7613908" cy="1291948"/>
            </a:xfrm>
            <a:prstGeom prst="rect">
              <a:avLst/>
            </a:prstGeom>
            <a:grp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normAutofit/>
            </a:bodyPr>
            <a:lstStyle/>
            <a:p>
              <a:pPr algn="ctr"/>
              <a:endParaRPr lang="en-US" sz="1350" dirty="0">
                <a:cs typeface="Arial"/>
              </a:endParaRPr>
            </a:p>
          </p:txBody>
        </p:sp>
        <p:sp>
          <p:nvSpPr>
            <p:cNvPr id="27" name="TextBox 26"/>
            <p:cNvSpPr txBox="1"/>
            <p:nvPr/>
          </p:nvSpPr>
          <p:spPr>
            <a:xfrm>
              <a:off x="1003219" y="4595942"/>
              <a:ext cx="7154191" cy="1171673"/>
            </a:xfrm>
            <a:prstGeom prst="rect">
              <a:avLst/>
            </a:prstGeom>
            <a:grpFill/>
            <a:ln>
              <a:solidFill>
                <a:schemeClr val="accent1"/>
              </a:solidFill>
            </a:ln>
          </p:spPr>
          <p:txBody>
            <a:bodyPr wrap="square" rtlCol="0">
              <a:noAutofit/>
            </a:bodyPr>
            <a:lstStyle/>
            <a:p>
              <a:pPr>
                <a:lnSpc>
                  <a:spcPts val="1995"/>
                </a:lnSpc>
              </a:pPr>
              <a:r>
                <a:rPr lang="en-US" sz="1500" b="1" dirty="0">
                  <a:solidFill>
                    <a:srgbClr val="FFFFFF"/>
                  </a:solidFill>
                  <a:cs typeface="Arial"/>
                </a:rPr>
                <a:t>WORK </a:t>
              </a:r>
              <a:r>
                <a:rPr lang="en-US" sz="1500" dirty="0">
                  <a:solidFill>
                    <a:srgbClr val="FFFFFF"/>
                  </a:solidFill>
                  <a:cs typeface="Arial"/>
                </a:rPr>
                <a:t>to build consensus with other stakeholders to find solutions. </a:t>
              </a:r>
            </a:p>
          </p:txBody>
        </p:sp>
      </p:grpSp>
      <p:sp>
        <p:nvSpPr>
          <p:cNvPr id="14" name="TextBox 13">
            <a:extLst>
              <a:ext uri="{FF2B5EF4-FFF2-40B4-BE49-F238E27FC236}">
                <a16:creationId xmlns:a16="http://schemas.microsoft.com/office/drawing/2014/main" id="{DA28F707-DE38-9948-A7FB-A4EE5EBFDF8E}"/>
              </a:ext>
            </a:extLst>
          </p:cNvPr>
          <p:cNvSpPr txBox="1"/>
          <p:nvPr/>
        </p:nvSpPr>
        <p:spPr>
          <a:xfrm>
            <a:off x="3144160" y="4003583"/>
            <a:ext cx="5653955" cy="933976"/>
          </a:xfrm>
          <a:prstGeom prst="rect">
            <a:avLst/>
          </a:prstGeom>
          <a:solidFill>
            <a:schemeClr val="accent6"/>
          </a:solidFill>
        </p:spPr>
        <p:txBody>
          <a:bodyPr wrap="square" rtlCol="0">
            <a:noAutofit/>
          </a:bodyPr>
          <a:lstStyle/>
          <a:p>
            <a:pPr>
              <a:lnSpc>
                <a:spcPts val="1995"/>
              </a:lnSpc>
            </a:pPr>
            <a:r>
              <a:rPr lang="en-US" sz="1500" b="1" dirty="0">
                <a:solidFill>
                  <a:srgbClr val="FFFFFF"/>
                </a:solidFill>
                <a:cs typeface="Arial"/>
              </a:rPr>
              <a:t>FACILITATE </a:t>
            </a:r>
            <a:r>
              <a:rPr lang="en-US" sz="1500" dirty="0">
                <a:solidFill>
                  <a:srgbClr val="FFFFFF"/>
                </a:solidFill>
                <a:cs typeface="Arial"/>
              </a:rPr>
              <a:t>transparency and openness when participating in policy development and decision-making processes.</a:t>
            </a:r>
          </a:p>
        </p:txBody>
      </p:sp>
      <p:grpSp>
        <p:nvGrpSpPr>
          <p:cNvPr id="15" name="Group 14">
            <a:extLst>
              <a:ext uri="{FF2B5EF4-FFF2-40B4-BE49-F238E27FC236}">
                <a16:creationId xmlns:a16="http://schemas.microsoft.com/office/drawing/2014/main" id="{7F8F8EA3-D76F-1940-918C-073D124E54AD}"/>
              </a:ext>
            </a:extLst>
          </p:cNvPr>
          <p:cNvGrpSpPr/>
          <p:nvPr/>
        </p:nvGrpSpPr>
        <p:grpSpPr>
          <a:xfrm>
            <a:off x="260707" y="4972544"/>
            <a:ext cx="5710431" cy="1105165"/>
            <a:chOff x="773947" y="2912175"/>
            <a:chExt cx="7613908" cy="1327075"/>
          </a:xfrm>
          <a:solidFill>
            <a:schemeClr val="accent4"/>
          </a:solidFill>
        </p:grpSpPr>
        <p:sp>
          <p:nvSpPr>
            <p:cNvPr id="18" name="Rectangle 17">
              <a:extLst>
                <a:ext uri="{FF2B5EF4-FFF2-40B4-BE49-F238E27FC236}">
                  <a16:creationId xmlns:a16="http://schemas.microsoft.com/office/drawing/2014/main" id="{8CA79651-9217-5545-A10F-1475467E8028}"/>
                </a:ext>
              </a:extLst>
            </p:cNvPr>
            <p:cNvSpPr/>
            <p:nvPr/>
          </p:nvSpPr>
          <p:spPr>
            <a:xfrm>
              <a:off x="773947" y="2947302"/>
              <a:ext cx="7613908" cy="1291948"/>
            </a:xfrm>
            <a:prstGeom prst="rect">
              <a:avLst/>
            </a:prstGeom>
            <a:grpFill/>
          </p:spPr>
          <p:style>
            <a:lnRef idx="2">
              <a:schemeClr val="accent3">
                <a:shade val="50000"/>
              </a:schemeClr>
            </a:lnRef>
            <a:fillRef idx="1">
              <a:schemeClr val="accent3"/>
            </a:fillRef>
            <a:effectRef idx="0">
              <a:schemeClr val="accent3"/>
            </a:effectRef>
            <a:fontRef idx="minor">
              <a:schemeClr val="lt1"/>
            </a:fontRef>
          </p:style>
          <p:txBody>
            <a:bodyPr rtlCol="0" anchor="ctr">
              <a:normAutofit/>
            </a:bodyPr>
            <a:lstStyle/>
            <a:p>
              <a:pPr algn="ctr"/>
              <a:endParaRPr lang="en-US" sz="1350" dirty="0">
                <a:cs typeface="Arial"/>
              </a:endParaRPr>
            </a:p>
          </p:txBody>
        </p:sp>
        <p:sp>
          <p:nvSpPr>
            <p:cNvPr id="19" name="TextBox 18">
              <a:extLst>
                <a:ext uri="{FF2B5EF4-FFF2-40B4-BE49-F238E27FC236}">
                  <a16:creationId xmlns:a16="http://schemas.microsoft.com/office/drawing/2014/main" id="{FF4C44A5-8F0C-0E43-A608-339053E842F7}"/>
                </a:ext>
              </a:extLst>
            </p:cNvPr>
            <p:cNvSpPr txBox="1"/>
            <p:nvPr/>
          </p:nvSpPr>
          <p:spPr>
            <a:xfrm>
              <a:off x="773947" y="2912175"/>
              <a:ext cx="7383463" cy="1025611"/>
            </a:xfrm>
            <a:prstGeom prst="rect">
              <a:avLst/>
            </a:prstGeom>
            <a:grpFill/>
          </p:spPr>
          <p:txBody>
            <a:bodyPr wrap="square" rtlCol="0">
              <a:noAutofit/>
            </a:bodyPr>
            <a:lstStyle/>
            <a:p>
              <a:pPr>
                <a:lnSpc>
                  <a:spcPts val="1995"/>
                </a:lnSpc>
              </a:pPr>
              <a:r>
                <a:rPr lang="en-US" sz="1500" b="1" dirty="0">
                  <a:solidFill>
                    <a:srgbClr val="FFFFFF"/>
                  </a:solidFill>
                  <a:cs typeface="Arial"/>
                </a:rPr>
                <a:t>ACT</a:t>
              </a:r>
              <a:r>
                <a:rPr lang="en-US" sz="1500" dirty="0">
                  <a:solidFill>
                    <a:srgbClr val="FFFFFF"/>
                  </a:solidFill>
                  <a:cs typeface="Arial"/>
                </a:rPr>
                <a:t> fairly and in good faith with other participants in the ICANN process.</a:t>
              </a:r>
            </a:p>
          </p:txBody>
        </p:sp>
      </p:grpSp>
      <p:sp>
        <p:nvSpPr>
          <p:cNvPr id="3" name="TextBox 2">
            <a:extLst>
              <a:ext uri="{FF2B5EF4-FFF2-40B4-BE49-F238E27FC236}">
                <a16:creationId xmlns:a16="http://schemas.microsoft.com/office/drawing/2014/main" id="{0FA86580-2EF9-FB4D-ABF5-B8FAF11449DD}"/>
              </a:ext>
            </a:extLst>
          </p:cNvPr>
          <p:cNvSpPr txBox="1"/>
          <p:nvPr/>
        </p:nvSpPr>
        <p:spPr>
          <a:xfrm>
            <a:off x="188364" y="210581"/>
            <a:ext cx="8767272" cy="338554"/>
          </a:xfrm>
          <a:prstGeom prst="rect">
            <a:avLst/>
          </a:prstGeom>
          <a:noFill/>
        </p:spPr>
        <p:txBody>
          <a:bodyPr wrap="none" lIns="0" tIns="0" rIns="0" bIns="0" rtlCol="0">
            <a:spAutoFit/>
          </a:bodyPr>
          <a:lstStyle/>
          <a:p>
            <a:r>
              <a:rPr lang="en-US" sz="2200" b="1" dirty="0"/>
              <a:t>Step 1: Build Trust – Look to the Expected Standards of Behavior</a:t>
            </a:r>
            <a:endParaRPr lang="en-US" sz="2200" b="1" dirty="0">
              <a:cs typeface="Source Sans Pro"/>
            </a:endParaRPr>
          </a:p>
        </p:txBody>
      </p:sp>
    </p:spTree>
    <p:extLst>
      <p:ext uri="{BB962C8B-B14F-4D97-AF65-F5344CB8AC3E}">
        <p14:creationId xmlns:p14="http://schemas.microsoft.com/office/powerpoint/2010/main" val="357210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B7A140-0C8B-2A4F-8AAA-3961C267F519}"/>
              </a:ext>
            </a:extLst>
          </p:cNvPr>
          <p:cNvSpPr txBox="1"/>
          <p:nvPr/>
        </p:nvSpPr>
        <p:spPr>
          <a:xfrm>
            <a:off x="3707607" y="2550319"/>
            <a:ext cx="184731" cy="300082"/>
          </a:xfrm>
          <a:prstGeom prst="rect">
            <a:avLst/>
          </a:prstGeom>
          <a:noFill/>
        </p:spPr>
        <p:txBody>
          <a:bodyPr wrap="none" rtlCol="0">
            <a:spAutoFit/>
          </a:bodyPr>
          <a:lstStyle/>
          <a:p>
            <a:endParaRPr lang="en-US" sz="1350" dirty="0"/>
          </a:p>
        </p:txBody>
      </p:sp>
      <p:sp>
        <p:nvSpPr>
          <p:cNvPr id="6" name="Donut 5">
            <a:extLst>
              <a:ext uri="{FF2B5EF4-FFF2-40B4-BE49-F238E27FC236}">
                <a16:creationId xmlns:a16="http://schemas.microsoft.com/office/drawing/2014/main" id="{8768EC5F-6C73-B448-AD27-015F0DAEA581}"/>
              </a:ext>
            </a:extLst>
          </p:cNvPr>
          <p:cNvSpPr/>
          <p:nvPr/>
        </p:nvSpPr>
        <p:spPr>
          <a:xfrm>
            <a:off x="2506481" y="2042595"/>
            <a:ext cx="4161138" cy="2845814"/>
          </a:xfrm>
          <a:prstGeom prst="donut">
            <a:avLst>
              <a:gd name="adj" fmla="val 18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7" name="TextBox 6">
            <a:extLst>
              <a:ext uri="{FF2B5EF4-FFF2-40B4-BE49-F238E27FC236}">
                <a16:creationId xmlns:a16="http://schemas.microsoft.com/office/drawing/2014/main" id="{DAD5195E-97DF-8F49-AE24-F6AE385AE325}"/>
              </a:ext>
            </a:extLst>
          </p:cNvPr>
          <p:cNvSpPr txBox="1"/>
          <p:nvPr/>
        </p:nvSpPr>
        <p:spPr>
          <a:xfrm>
            <a:off x="2958251" y="3144066"/>
            <a:ext cx="3413755" cy="461665"/>
          </a:xfrm>
          <a:prstGeom prst="rect">
            <a:avLst/>
          </a:prstGeom>
          <a:noFill/>
        </p:spPr>
        <p:txBody>
          <a:bodyPr wrap="none" rtlCol="0">
            <a:spAutoFit/>
          </a:bodyPr>
          <a:lstStyle/>
          <a:p>
            <a:r>
              <a:rPr lang="en-US" sz="2400" b="1" dirty="0">
                <a:latin typeface="American Typewriter" panose="02090604020004020304" pitchFamily="18" charset="77"/>
              </a:rPr>
              <a:t>ACTIVE LISTENING</a:t>
            </a:r>
          </a:p>
        </p:txBody>
      </p:sp>
      <p:sp>
        <p:nvSpPr>
          <p:cNvPr id="8" name="Donut 7">
            <a:extLst>
              <a:ext uri="{FF2B5EF4-FFF2-40B4-BE49-F238E27FC236}">
                <a16:creationId xmlns:a16="http://schemas.microsoft.com/office/drawing/2014/main" id="{401DADF1-F165-A24C-A557-C27C037BB2FE}"/>
              </a:ext>
            </a:extLst>
          </p:cNvPr>
          <p:cNvSpPr/>
          <p:nvPr/>
        </p:nvSpPr>
        <p:spPr>
          <a:xfrm>
            <a:off x="5676733" y="1715263"/>
            <a:ext cx="3295016" cy="1428803"/>
          </a:xfrm>
          <a:prstGeom prst="donut">
            <a:avLst>
              <a:gd name="adj" fmla="val 3646"/>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dirty="0">
              <a:ln w="0"/>
              <a:solidFill>
                <a:schemeClr val="accent1"/>
              </a:solidFill>
              <a:effectLst>
                <a:outerShdw blurRad="38100" dist="25400" dir="5400000" algn="ctr" rotWithShape="0">
                  <a:srgbClr val="6E747A">
                    <a:alpha val="43000"/>
                  </a:srgbClr>
                </a:outerShdw>
              </a:effectLst>
            </a:endParaRPr>
          </a:p>
        </p:txBody>
      </p:sp>
      <p:sp>
        <p:nvSpPr>
          <p:cNvPr id="9" name="TextBox 8">
            <a:extLst>
              <a:ext uri="{FF2B5EF4-FFF2-40B4-BE49-F238E27FC236}">
                <a16:creationId xmlns:a16="http://schemas.microsoft.com/office/drawing/2014/main" id="{A03B4EDC-2A6F-874E-8054-218DAD17C30E}"/>
              </a:ext>
            </a:extLst>
          </p:cNvPr>
          <p:cNvSpPr txBox="1"/>
          <p:nvPr/>
        </p:nvSpPr>
        <p:spPr>
          <a:xfrm>
            <a:off x="6506281" y="1988104"/>
            <a:ext cx="2000362" cy="784830"/>
          </a:xfrm>
          <a:prstGeom prst="rect">
            <a:avLst/>
          </a:prstGeom>
          <a:noFill/>
        </p:spPr>
        <p:txBody>
          <a:bodyPr wrap="square" rtlCol="0">
            <a:spAutoFit/>
          </a:bodyPr>
          <a:lstStyle/>
          <a:p>
            <a:r>
              <a:rPr lang="en-US" sz="1500" b="1" dirty="0">
                <a:latin typeface="American Typewriter" panose="02090604020004020304" pitchFamily="18" charset="77"/>
              </a:rPr>
              <a:t>Let go of your lens and don’t make assumptions</a:t>
            </a:r>
          </a:p>
        </p:txBody>
      </p:sp>
      <p:sp>
        <p:nvSpPr>
          <p:cNvPr id="10" name="Donut 9">
            <a:extLst>
              <a:ext uri="{FF2B5EF4-FFF2-40B4-BE49-F238E27FC236}">
                <a16:creationId xmlns:a16="http://schemas.microsoft.com/office/drawing/2014/main" id="{7EC8911A-3DD0-904E-A9C4-137668D84487}"/>
              </a:ext>
            </a:extLst>
          </p:cNvPr>
          <p:cNvSpPr/>
          <p:nvPr/>
        </p:nvSpPr>
        <p:spPr>
          <a:xfrm>
            <a:off x="202353" y="1930702"/>
            <a:ext cx="3126148" cy="1742303"/>
          </a:xfrm>
          <a:prstGeom prst="donut">
            <a:avLst>
              <a:gd name="adj" fmla="val 403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350" dirty="0">
              <a:solidFill>
                <a:schemeClr val="tx1"/>
              </a:solidFill>
            </a:endParaRPr>
          </a:p>
        </p:txBody>
      </p:sp>
      <p:sp>
        <p:nvSpPr>
          <p:cNvPr id="11" name="TextBox 10">
            <a:extLst>
              <a:ext uri="{FF2B5EF4-FFF2-40B4-BE49-F238E27FC236}">
                <a16:creationId xmlns:a16="http://schemas.microsoft.com/office/drawing/2014/main" id="{8D3BDC9F-B9E7-6146-B4B4-6A5AED119EB2}"/>
              </a:ext>
            </a:extLst>
          </p:cNvPr>
          <p:cNvSpPr txBox="1"/>
          <p:nvPr/>
        </p:nvSpPr>
        <p:spPr>
          <a:xfrm>
            <a:off x="650192" y="2245615"/>
            <a:ext cx="1760837" cy="1015663"/>
          </a:xfrm>
          <a:prstGeom prst="rect">
            <a:avLst/>
          </a:prstGeom>
          <a:noFill/>
        </p:spPr>
        <p:txBody>
          <a:bodyPr wrap="square" rtlCol="0">
            <a:spAutoFit/>
          </a:bodyPr>
          <a:lstStyle/>
          <a:p>
            <a:r>
              <a:rPr lang="en-US" sz="1500" b="1" dirty="0">
                <a:latin typeface="American Typewriter" panose="02090604020004020304" pitchFamily="18" charset="77"/>
              </a:rPr>
              <a:t>Listen to speakers’ words, tone and non-verbal cues</a:t>
            </a:r>
          </a:p>
        </p:txBody>
      </p:sp>
      <p:sp>
        <p:nvSpPr>
          <p:cNvPr id="12" name="Donut 11">
            <a:extLst>
              <a:ext uri="{FF2B5EF4-FFF2-40B4-BE49-F238E27FC236}">
                <a16:creationId xmlns:a16="http://schemas.microsoft.com/office/drawing/2014/main" id="{1C3750F2-B62B-0D43-A4B5-8EDA6F3FE17C}"/>
              </a:ext>
            </a:extLst>
          </p:cNvPr>
          <p:cNvSpPr/>
          <p:nvPr/>
        </p:nvSpPr>
        <p:spPr>
          <a:xfrm>
            <a:off x="6013790" y="3328578"/>
            <a:ext cx="2855271" cy="1910334"/>
          </a:xfrm>
          <a:prstGeom prst="donut">
            <a:avLst>
              <a:gd name="adj" fmla="val 3056"/>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350" dirty="0">
              <a:solidFill>
                <a:schemeClr val="tx1"/>
              </a:solidFill>
            </a:endParaRPr>
          </a:p>
        </p:txBody>
      </p:sp>
      <p:sp>
        <p:nvSpPr>
          <p:cNvPr id="13" name="TextBox 12">
            <a:extLst>
              <a:ext uri="{FF2B5EF4-FFF2-40B4-BE49-F238E27FC236}">
                <a16:creationId xmlns:a16="http://schemas.microsoft.com/office/drawing/2014/main" id="{74192E04-C10D-4640-9557-11D391EF6AAD}"/>
              </a:ext>
            </a:extLst>
          </p:cNvPr>
          <p:cNvSpPr txBox="1"/>
          <p:nvPr/>
        </p:nvSpPr>
        <p:spPr>
          <a:xfrm>
            <a:off x="6709383" y="3672039"/>
            <a:ext cx="1856839" cy="1246495"/>
          </a:xfrm>
          <a:prstGeom prst="rect">
            <a:avLst/>
          </a:prstGeom>
          <a:noFill/>
        </p:spPr>
        <p:txBody>
          <a:bodyPr wrap="square" rtlCol="0">
            <a:spAutoFit/>
          </a:bodyPr>
          <a:lstStyle/>
          <a:p>
            <a:r>
              <a:rPr lang="en-US" sz="1500" b="1" dirty="0">
                <a:latin typeface="American Typewriter" panose="02090604020004020304" pitchFamily="18" charset="77"/>
              </a:rPr>
              <a:t>Give feedback showing understanding – verbal and non-verbal</a:t>
            </a:r>
          </a:p>
        </p:txBody>
      </p:sp>
      <p:sp>
        <p:nvSpPr>
          <p:cNvPr id="14" name="Donut 13">
            <a:extLst>
              <a:ext uri="{FF2B5EF4-FFF2-40B4-BE49-F238E27FC236}">
                <a16:creationId xmlns:a16="http://schemas.microsoft.com/office/drawing/2014/main" id="{BDFB04E1-2D4C-F943-A5DC-2DE1191CAF81}"/>
              </a:ext>
            </a:extLst>
          </p:cNvPr>
          <p:cNvSpPr/>
          <p:nvPr/>
        </p:nvSpPr>
        <p:spPr>
          <a:xfrm>
            <a:off x="896942" y="3759732"/>
            <a:ext cx="2646438" cy="1479180"/>
          </a:xfrm>
          <a:prstGeom prst="donut">
            <a:avLst>
              <a:gd name="adj" fmla="val 364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2"/>
              </a:solidFill>
              <a:highlight>
                <a:srgbClr val="808080"/>
              </a:highlight>
            </a:endParaRPr>
          </a:p>
        </p:txBody>
      </p:sp>
      <p:sp>
        <p:nvSpPr>
          <p:cNvPr id="15" name="TextBox 14">
            <a:extLst>
              <a:ext uri="{FF2B5EF4-FFF2-40B4-BE49-F238E27FC236}">
                <a16:creationId xmlns:a16="http://schemas.microsoft.com/office/drawing/2014/main" id="{8CEDA396-453B-8748-8156-6E8CBAFAFE92}"/>
              </a:ext>
            </a:extLst>
          </p:cNvPr>
          <p:cNvSpPr txBox="1"/>
          <p:nvPr/>
        </p:nvSpPr>
        <p:spPr>
          <a:xfrm>
            <a:off x="3922724" y="1572846"/>
            <a:ext cx="1431492" cy="553998"/>
          </a:xfrm>
          <a:prstGeom prst="rect">
            <a:avLst/>
          </a:prstGeom>
          <a:noFill/>
        </p:spPr>
        <p:txBody>
          <a:bodyPr wrap="square" rtlCol="0">
            <a:spAutoFit/>
          </a:bodyPr>
          <a:lstStyle/>
          <a:p>
            <a:r>
              <a:rPr lang="en-US" sz="1500" b="1" dirty="0">
                <a:latin typeface="American Typewriter" panose="02090604020004020304" pitchFamily="18" charset="77"/>
              </a:rPr>
              <a:t>Remove all distractions</a:t>
            </a:r>
          </a:p>
        </p:txBody>
      </p:sp>
      <p:sp>
        <p:nvSpPr>
          <p:cNvPr id="2" name="Donut 1">
            <a:extLst>
              <a:ext uri="{FF2B5EF4-FFF2-40B4-BE49-F238E27FC236}">
                <a16:creationId xmlns:a16="http://schemas.microsoft.com/office/drawing/2014/main" id="{F5B1AC9A-1FDE-C342-AB5A-9C9C1C0C743A}"/>
              </a:ext>
            </a:extLst>
          </p:cNvPr>
          <p:cNvSpPr/>
          <p:nvPr/>
        </p:nvSpPr>
        <p:spPr>
          <a:xfrm>
            <a:off x="3423953" y="1397372"/>
            <a:ext cx="2211233" cy="1189791"/>
          </a:xfrm>
          <a:prstGeom prst="donut">
            <a:avLst>
              <a:gd name="adj" fmla="val 4680"/>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4" name="TextBox 3">
            <a:extLst>
              <a:ext uri="{FF2B5EF4-FFF2-40B4-BE49-F238E27FC236}">
                <a16:creationId xmlns:a16="http://schemas.microsoft.com/office/drawing/2014/main" id="{FE0A2296-E9C3-4B4E-8E55-FDB51CC240BC}"/>
              </a:ext>
            </a:extLst>
          </p:cNvPr>
          <p:cNvSpPr txBox="1"/>
          <p:nvPr/>
        </p:nvSpPr>
        <p:spPr>
          <a:xfrm>
            <a:off x="1142745" y="4284490"/>
            <a:ext cx="2375309" cy="553998"/>
          </a:xfrm>
          <a:prstGeom prst="rect">
            <a:avLst/>
          </a:prstGeom>
          <a:noFill/>
        </p:spPr>
        <p:txBody>
          <a:bodyPr wrap="square" rtlCol="0">
            <a:spAutoFit/>
          </a:bodyPr>
          <a:lstStyle/>
          <a:p>
            <a:r>
              <a:rPr lang="en-US" sz="1500" b="1" dirty="0">
                <a:latin typeface="American Typewriter" panose="02090604020004020304" pitchFamily="18" charset="77"/>
              </a:rPr>
              <a:t>Ask open-ended, neutral questions</a:t>
            </a:r>
          </a:p>
        </p:txBody>
      </p:sp>
      <p:sp>
        <p:nvSpPr>
          <p:cNvPr id="16" name="Donut 15">
            <a:extLst>
              <a:ext uri="{FF2B5EF4-FFF2-40B4-BE49-F238E27FC236}">
                <a16:creationId xmlns:a16="http://schemas.microsoft.com/office/drawing/2014/main" id="{F6E9E402-CECA-3E41-BF07-9994143DA2A9}"/>
              </a:ext>
            </a:extLst>
          </p:cNvPr>
          <p:cNvSpPr/>
          <p:nvPr/>
        </p:nvSpPr>
        <p:spPr>
          <a:xfrm>
            <a:off x="3543380" y="4574593"/>
            <a:ext cx="2449787" cy="992579"/>
          </a:xfrm>
          <a:prstGeom prst="donut">
            <a:avLst>
              <a:gd name="adj" fmla="val 5994"/>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17" name="TextBox 16">
            <a:extLst>
              <a:ext uri="{FF2B5EF4-FFF2-40B4-BE49-F238E27FC236}">
                <a16:creationId xmlns:a16="http://schemas.microsoft.com/office/drawing/2014/main" id="{B7136DA3-2BE9-8849-87A1-43BA57306CCA}"/>
              </a:ext>
            </a:extLst>
          </p:cNvPr>
          <p:cNvSpPr txBox="1"/>
          <p:nvPr/>
        </p:nvSpPr>
        <p:spPr>
          <a:xfrm>
            <a:off x="4061336" y="5000302"/>
            <a:ext cx="1260836" cy="323165"/>
          </a:xfrm>
          <a:prstGeom prst="rect">
            <a:avLst/>
          </a:prstGeom>
          <a:noFill/>
        </p:spPr>
        <p:txBody>
          <a:bodyPr wrap="square" rtlCol="0">
            <a:spAutoFit/>
          </a:bodyPr>
          <a:lstStyle/>
          <a:p>
            <a:r>
              <a:rPr lang="en-US" sz="1500" b="1" dirty="0">
                <a:latin typeface="American Typewriter" panose="02090604020004020304" pitchFamily="18" charset="77"/>
              </a:rPr>
              <a:t>Take notes</a:t>
            </a:r>
          </a:p>
        </p:txBody>
      </p:sp>
      <p:sp>
        <p:nvSpPr>
          <p:cNvPr id="5" name="TextBox 4">
            <a:extLst>
              <a:ext uri="{FF2B5EF4-FFF2-40B4-BE49-F238E27FC236}">
                <a16:creationId xmlns:a16="http://schemas.microsoft.com/office/drawing/2014/main" id="{D934E2B3-FF62-7FC5-B67F-150EB7B267B4}"/>
              </a:ext>
            </a:extLst>
          </p:cNvPr>
          <p:cNvSpPr txBox="1"/>
          <p:nvPr/>
        </p:nvSpPr>
        <p:spPr>
          <a:xfrm>
            <a:off x="451585" y="255039"/>
            <a:ext cx="7198466" cy="338554"/>
          </a:xfrm>
          <a:prstGeom prst="rect">
            <a:avLst/>
          </a:prstGeom>
          <a:noFill/>
        </p:spPr>
        <p:txBody>
          <a:bodyPr wrap="square" lIns="0" tIns="0" rIns="0" bIns="0" rtlCol="0">
            <a:spAutoFit/>
          </a:bodyPr>
          <a:lstStyle/>
          <a:p>
            <a:r>
              <a:rPr lang="en-US" sz="2200" b="1" dirty="0">
                <a:cs typeface="Source Sans Pro"/>
              </a:rPr>
              <a:t>Step 2: Work Toward Effectively Hearing Each Other</a:t>
            </a:r>
          </a:p>
        </p:txBody>
      </p:sp>
    </p:spTree>
    <p:extLst>
      <p:ext uri="{BB962C8B-B14F-4D97-AF65-F5344CB8AC3E}">
        <p14:creationId xmlns:p14="http://schemas.microsoft.com/office/powerpoint/2010/main" val="2326870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a:xfrm>
            <a:off x="573741" y="2067391"/>
            <a:ext cx="2290994" cy="1337737"/>
          </a:xfrm>
        </p:spPr>
        <p:txBody>
          <a:bodyPr>
            <a:normAutofit fontScale="70000" lnSpcReduction="20000"/>
          </a:bodyPr>
          <a:lstStyle/>
          <a:p>
            <a:pPr algn="ctr"/>
            <a:r>
              <a:rPr lang="en-US" b="1" dirty="0">
                <a:latin typeface="+mn-lt"/>
              </a:rPr>
              <a:t>Active Listening + </a:t>
            </a:r>
          </a:p>
          <a:p>
            <a:pPr algn="ctr"/>
            <a:r>
              <a:rPr lang="en-US" b="1" dirty="0">
                <a:latin typeface="+mn-lt"/>
              </a:rPr>
              <a:t>Summarizing</a:t>
            </a:r>
          </a:p>
        </p:txBody>
      </p:sp>
      <p:sp>
        <p:nvSpPr>
          <p:cNvPr id="3" name="Title 2"/>
          <p:cNvSpPr>
            <a:spLocks noGrp="1"/>
          </p:cNvSpPr>
          <p:nvPr>
            <p:ph type="title"/>
          </p:nvPr>
        </p:nvSpPr>
        <p:spPr>
          <a:xfrm>
            <a:off x="3003631" y="970104"/>
            <a:ext cx="5885726" cy="4583575"/>
          </a:xfrm>
        </p:spPr>
        <p:txBody>
          <a:bodyPr>
            <a:noAutofit/>
          </a:bodyPr>
          <a:lstStyle/>
          <a:p>
            <a:pPr marL="171450"/>
            <a:br>
              <a:rPr lang="en-US" sz="1650" dirty="0"/>
            </a:br>
            <a:br>
              <a:rPr lang="en-US" sz="1650" dirty="0"/>
            </a:br>
            <a:br>
              <a:rPr lang="en-US" sz="1650" dirty="0"/>
            </a:br>
            <a:br>
              <a:rPr lang="en-US" sz="1950" dirty="0"/>
            </a:br>
            <a:r>
              <a:rPr lang="en-US" sz="1950" dirty="0">
                <a:latin typeface="+mn-lt"/>
              </a:rPr>
              <a:t>Active Listening: ensure you identify ALL the speakers’ relevant positions</a:t>
            </a:r>
            <a:br>
              <a:rPr lang="en-US" sz="1950" dirty="0">
                <a:latin typeface="+mn-lt"/>
              </a:rPr>
            </a:br>
            <a:br>
              <a:rPr lang="en-US" sz="1950" dirty="0">
                <a:latin typeface="+mn-lt"/>
              </a:rPr>
            </a:br>
            <a:r>
              <a:rPr lang="en-US" sz="1950" dirty="0">
                <a:latin typeface="+mn-lt"/>
              </a:rPr>
              <a:t>Ask, ask, ask  questions</a:t>
            </a:r>
            <a:br>
              <a:rPr lang="en-US" sz="1950" dirty="0">
                <a:latin typeface="+mn-lt"/>
              </a:rPr>
            </a:br>
            <a:br>
              <a:rPr lang="en-US" sz="1950" dirty="0">
                <a:latin typeface="+mn-lt"/>
              </a:rPr>
            </a:br>
            <a:r>
              <a:rPr lang="en-US" sz="1950" dirty="0">
                <a:latin typeface="+mn-lt"/>
              </a:rPr>
              <a:t>BE MINDFUL AND DELIBERATE WITH LANGUAGE</a:t>
            </a:r>
            <a:br>
              <a:rPr lang="en-US" sz="1950" dirty="0">
                <a:latin typeface="+mn-lt"/>
              </a:rPr>
            </a:br>
            <a:br>
              <a:rPr lang="en-US" sz="1950" dirty="0">
                <a:latin typeface="+mn-lt"/>
              </a:rPr>
            </a:br>
            <a:r>
              <a:rPr lang="en-US" sz="1950" dirty="0">
                <a:latin typeface="+mn-lt"/>
              </a:rPr>
              <a:t>Summarize: verbalizing your understanding of speaker’s position</a:t>
            </a:r>
            <a:br>
              <a:rPr lang="en-US" sz="1950" dirty="0">
                <a:latin typeface="+mn-lt"/>
              </a:rPr>
            </a:br>
            <a:br>
              <a:rPr lang="en-US" sz="1950" dirty="0">
                <a:latin typeface="+mn-lt"/>
              </a:rPr>
            </a:br>
            <a:r>
              <a:rPr lang="en-US" sz="1950" dirty="0">
                <a:latin typeface="+mn-lt"/>
              </a:rPr>
              <a:t>Use the speakers phrasing where possible &amp; ensure speaker agrees with your summary</a:t>
            </a:r>
            <a:br>
              <a:rPr lang="en-US" sz="1950" dirty="0">
                <a:latin typeface="+mn-lt"/>
              </a:rPr>
            </a:br>
            <a:br>
              <a:rPr lang="en-US" sz="1950" dirty="0">
                <a:latin typeface="+mn-lt"/>
              </a:rPr>
            </a:br>
            <a:r>
              <a:rPr lang="en-US" sz="1950" dirty="0">
                <a:latin typeface="+mn-lt"/>
              </a:rPr>
              <a:t>Additional guidance on question framing – </a:t>
            </a:r>
            <a:r>
              <a:rPr lang="en-US" sz="1950" i="1" dirty="0">
                <a:latin typeface="+mn-lt"/>
              </a:rPr>
              <a:t>Appendix 2</a:t>
            </a:r>
            <a:br>
              <a:rPr lang="en-US" sz="1650" dirty="0">
                <a:solidFill>
                  <a:schemeClr val="tx1"/>
                </a:solidFill>
                <a:latin typeface="Calibri Light" panose="020F0302020204030204" pitchFamily="34" charset="0"/>
              </a:rPr>
            </a:br>
            <a:endParaRPr lang="en-US" sz="1650" dirty="0">
              <a:latin typeface="Calibri Light" panose="020F0302020204030204" pitchFamily="34" charset="0"/>
            </a:endParaRPr>
          </a:p>
        </p:txBody>
      </p:sp>
    </p:spTree>
    <p:extLst>
      <p:ext uri="{BB962C8B-B14F-4D97-AF65-F5344CB8AC3E}">
        <p14:creationId xmlns:p14="http://schemas.microsoft.com/office/powerpoint/2010/main" val="435603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0563" y="123452"/>
            <a:ext cx="8012951" cy="450663"/>
          </a:xfrm>
        </p:spPr>
        <p:txBody>
          <a:bodyPr>
            <a:normAutofit/>
          </a:bodyPr>
          <a:lstStyle/>
          <a:p>
            <a:r>
              <a:rPr lang="en-US" sz="2200" dirty="0"/>
              <a:t>Step 3: Work Toward Understanding Motivations</a:t>
            </a:r>
          </a:p>
        </p:txBody>
      </p:sp>
      <p:sp>
        <p:nvSpPr>
          <p:cNvPr id="2" name="TextBox 1">
            <a:extLst>
              <a:ext uri="{FF2B5EF4-FFF2-40B4-BE49-F238E27FC236}">
                <a16:creationId xmlns:a16="http://schemas.microsoft.com/office/drawing/2014/main" id="{458E47A9-1F0D-1344-9E29-183743FFC8E4}"/>
              </a:ext>
            </a:extLst>
          </p:cNvPr>
          <p:cNvSpPr txBox="1"/>
          <p:nvPr/>
        </p:nvSpPr>
        <p:spPr>
          <a:xfrm>
            <a:off x="350563" y="969897"/>
            <a:ext cx="7736780" cy="4616648"/>
          </a:xfrm>
          <a:prstGeom prst="rect">
            <a:avLst/>
          </a:prstGeom>
          <a:noFill/>
        </p:spPr>
        <p:txBody>
          <a:bodyPr wrap="square" rtlCol="0">
            <a:spAutoFit/>
          </a:bodyPr>
          <a:lstStyle/>
          <a:p>
            <a:r>
              <a:rPr lang="en-US" sz="2550" b="1" dirty="0"/>
              <a:t>POSTIONS VS. INTERESTS</a:t>
            </a:r>
          </a:p>
          <a:p>
            <a:endParaRPr lang="en-US" sz="2550" dirty="0"/>
          </a:p>
          <a:p>
            <a:pPr marL="214313" indent="-214313">
              <a:buFont typeface="Arial" panose="020B0604020202020204" pitchFamily="34" charset="0"/>
              <a:buChar char="•"/>
            </a:pPr>
            <a:r>
              <a:rPr lang="en-US" sz="2550" dirty="0"/>
              <a:t>Positions and interests are </a:t>
            </a:r>
            <a:r>
              <a:rPr lang="en-US" sz="2550" b="1" u="heavy" dirty="0"/>
              <a:t>not</a:t>
            </a:r>
            <a:r>
              <a:rPr lang="en-US" sz="2550" dirty="0"/>
              <a:t> the same</a:t>
            </a:r>
          </a:p>
          <a:p>
            <a:endParaRPr lang="en-US" sz="2550" dirty="0"/>
          </a:p>
          <a:p>
            <a:pPr marL="214313" indent="-214313">
              <a:buFont typeface="Arial" panose="020B0604020202020204" pitchFamily="34" charset="0"/>
              <a:buChar char="•"/>
            </a:pPr>
            <a:r>
              <a:rPr lang="en-US" sz="2550" dirty="0"/>
              <a:t>Positions are surface conclusions</a:t>
            </a:r>
          </a:p>
          <a:p>
            <a:endParaRPr lang="en-US" sz="2550" dirty="0"/>
          </a:p>
          <a:p>
            <a:pPr marL="214313" indent="-214313">
              <a:buFont typeface="Arial" panose="020B0604020202020204" pitchFamily="34" charset="0"/>
              <a:buChar char="•"/>
            </a:pPr>
            <a:r>
              <a:rPr lang="en-US" sz="2550" dirty="0"/>
              <a:t>Interests are the underlying factors that contribute to a position including NEEDS, WANTS, CONCERNS and QUESTIONS</a:t>
            </a:r>
          </a:p>
          <a:p>
            <a:endParaRPr lang="en-US" sz="2550" dirty="0">
              <a:latin typeface="Calibri Light" panose="020F0302020204030204" pitchFamily="34" charset="0"/>
            </a:endParaRPr>
          </a:p>
          <a:p>
            <a:endParaRPr lang="en-US" sz="2550" dirty="0">
              <a:latin typeface="Calibri Light" panose="020F0302020204030204" pitchFamily="34" charset="0"/>
            </a:endParaRPr>
          </a:p>
          <a:p>
            <a:endParaRPr lang="en-US" sz="1350" dirty="0"/>
          </a:p>
        </p:txBody>
      </p:sp>
    </p:spTree>
    <p:extLst>
      <p:ext uri="{BB962C8B-B14F-4D97-AF65-F5344CB8AC3E}">
        <p14:creationId xmlns:p14="http://schemas.microsoft.com/office/powerpoint/2010/main" val="4273980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a:xfrm>
            <a:off x="573740" y="1716472"/>
            <a:ext cx="3576825" cy="3170591"/>
          </a:xfrm>
        </p:spPr>
        <p:txBody>
          <a:bodyPr>
            <a:normAutofit/>
          </a:bodyPr>
          <a:lstStyle/>
          <a:p>
            <a:endParaRPr lang="en-US" sz="2100" b="1" dirty="0"/>
          </a:p>
          <a:p>
            <a:pPr marL="342900" indent="-342900">
              <a:buFont typeface="Wingdings" pitchFamily="2" charset="2"/>
              <a:buChar char="ü"/>
            </a:pPr>
            <a:endParaRPr lang="en-US" sz="2100" b="1" dirty="0"/>
          </a:p>
        </p:txBody>
      </p:sp>
      <p:sp>
        <p:nvSpPr>
          <p:cNvPr id="3" name="Title 2"/>
          <p:cNvSpPr>
            <a:spLocks noGrp="1"/>
          </p:cNvSpPr>
          <p:nvPr>
            <p:ph type="title"/>
          </p:nvPr>
        </p:nvSpPr>
        <p:spPr>
          <a:xfrm>
            <a:off x="573740" y="513353"/>
            <a:ext cx="7972390" cy="559676"/>
          </a:xfrm>
        </p:spPr>
        <p:txBody>
          <a:bodyPr>
            <a:normAutofit/>
          </a:bodyPr>
          <a:lstStyle/>
          <a:p>
            <a:r>
              <a:rPr lang="en-US" sz="2200" b="1" dirty="0"/>
              <a:t>Step 4: Commit to Good Problem Solving</a:t>
            </a:r>
          </a:p>
        </p:txBody>
      </p:sp>
      <p:sp>
        <p:nvSpPr>
          <p:cNvPr id="53" name="Rectangle 52">
            <a:extLst>
              <a:ext uri="{FF2B5EF4-FFF2-40B4-BE49-F238E27FC236}">
                <a16:creationId xmlns:a16="http://schemas.microsoft.com/office/drawing/2014/main" id="{896288B4-D681-AC48-B670-417DB4191769}"/>
              </a:ext>
            </a:extLst>
          </p:cNvPr>
          <p:cNvSpPr/>
          <p:nvPr/>
        </p:nvSpPr>
        <p:spPr>
          <a:xfrm>
            <a:off x="6874284" y="5482039"/>
            <a:ext cx="1903095" cy="608141"/>
          </a:xfrm>
          <a:prstGeom prst="rect">
            <a:avLst/>
          </a:prstGeom>
          <a:solidFill>
            <a:schemeClr val="accent4">
              <a:alpha val="86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i="1" dirty="0">
                <a:latin typeface="Arial"/>
                <a:cs typeface="Arial"/>
              </a:rPr>
              <a:t>See Plays 6, 10 &amp; 13</a:t>
            </a:r>
          </a:p>
        </p:txBody>
      </p:sp>
      <p:sp>
        <p:nvSpPr>
          <p:cNvPr id="54" name="TextBox 53">
            <a:extLst>
              <a:ext uri="{FF2B5EF4-FFF2-40B4-BE49-F238E27FC236}">
                <a16:creationId xmlns:a16="http://schemas.microsoft.com/office/drawing/2014/main" id="{E96B7B93-1EAB-B74E-BF0C-F473BCF66A08}"/>
              </a:ext>
            </a:extLst>
          </p:cNvPr>
          <p:cNvSpPr txBox="1"/>
          <p:nvPr/>
        </p:nvSpPr>
        <p:spPr>
          <a:xfrm>
            <a:off x="514090" y="1612031"/>
            <a:ext cx="4473625" cy="4478149"/>
          </a:xfrm>
          <a:prstGeom prst="rect">
            <a:avLst/>
          </a:prstGeom>
          <a:noFill/>
        </p:spPr>
        <p:txBody>
          <a:bodyPr wrap="square" rtlCol="0">
            <a:spAutoFit/>
          </a:bodyPr>
          <a:lstStyle/>
          <a:p>
            <a:endParaRPr lang="en-US" sz="1950" dirty="0">
              <a:solidFill>
                <a:schemeClr val="bg1"/>
              </a:solidFill>
            </a:endParaRPr>
          </a:p>
          <a:p>
            <a:r>
              <a:rPr lang="en-US" sz="1950" dirty="0">
                <a:solidFill>
                  <a:schemeClr val="bg1"/>
                </a:solidFill>
              </a:rPr>
              <a:t>1. COMMUNICATE</a:t>
            </a:r>
          </a:p>
          <a:p>
            <a:pPr marL="557213" lvl="1" indent="-214313">
              <a:buFont typeface="Arial" panose="020B0604020202020204" pitchFamily="34" charset="0"/>
              <a:buChar char="•"/>
            </a:pPr>
            <a:r>
              <a:rPr lang="en-US" sz="1950" dirty="0">
                <a:solidFill>
                  <a:schemeClr val="bg1"/>
                </a:solidFill>
              </a:rPr>
              <a:t>Share your interests</a:t>
            </a:r>
          </a:p>
          <a:p>
            <a:pPr lvl="2"/>
            <a:r>
              <a:rPr lang="en-US" sz="1950" dirty="0">
                <a:solidFill>
                  <a:schemeClr val="bg1"/>
                </a:solidFill>
              </a:rPr>
              <a:t>(needs, wants &amp; concerns)</a:t>
            </a:r>
          </a:p>
          <a:p>
            <a:pPr marL="557213" lvl="1" indent="-214313">
              <a:buFont typeface="Arial" panose="020B0604020202020204" pitchFamily="34" charset="0"/>
              <a:buChar char="•"/>
            </a:pPr>
            <a:r>
              <a:rPr lang="en-US" sz="1950" dirty="0">
                <a:solidFill>
                  <a:schemeClr val="bg1"/>
                </a:solidFill>
              </a:rPr>
              <a:t>Actively listen to others</a:t>
            </a:r>
          </a:p>
          <a:p>
            <a:pPr marL="685800" lvl="1" indent="-342900">
              <a:buFont typeface="Arial" panose="020B0604020202020204" pitchFamily="34" charset="0"/>
              <a:buChar char="•"/>
            </a:pPr>
            <a:endParaRPr lang="en-US" sz="1950" dirty="0">
              <a:solidFill>
                <a:schemeClr val="bg1"/>
              </a:solidFill>
            </a:endParaRPr>
          </a:p>
          <a:p>
            <a:r>
              <a:rPr lang="en-US" sz="1950" dirty="0">
                <a:solidFill>
                  <a:schemeClr val="bg1"/>
                </a:solidFill>
              </a:rPr>
              <a:t>2. ASK QUESTIONS</a:t>
            </a:r>
          </a:p>
          <a:p>
            <a:pPr marL="342900" indent="-342900">
              <a:buFont typeface="Arial" panose="020B0604020202020204" pitchFamily="34" charset="0"/>
              <a:buChar char="•"/>
            </a:pPr>
            <a:r>
              <a:rPr lang="en-US" sz="1950" dirty="0">
                <a:solidFill>
                  <a:schemeClr val="bg1"/>
                </a:solidFill>
              </a:rPr>
              <a:t>Understand other points of view</a:t>
            </a:r>
          </a:p>
          <a:p>
            <a:pPr marL="342900" indent="-342900">
              <a:buFont typeface="Arial" panose="020B0604020202020204" pitchFamily="34" charset="0"/>
              <a:buChar char="•"/>
            </a:pPr>
            <a:r>
              <a:rPr lang="en-US" sz="1950" dirty="0">
                <a:solidFill>
                  <a:schemeClr val="bg1"/>
                </a:solidFill>
              </a:rPr>
              <a:t>Don’t assume</a:t>
            </a:r>
          </a:p>
          <a:p>
            <a:pPr marL="342900" indent="-342900">
              <a:buFont typeface="Arial" panose="020B0604020202020204" pitchFamily="34" charset="0"/>
              <a:buChar char="•"/>
            </a:pPr>
            <a:r>
              <a:rPr lang="en-US" sz="1950" dirty="0">
                <a:solidFill>
                  <a:schemeClr val="bg1"/>
                </a:solidFill>
              </a:rPr>
              <a:t>Acknowledge the needs of others</a:t>
            </a:r>
          </a:p>
          <a:p>
            <a:pPr marL="557213" lvl="1" indent="-214313">
              <a:buFont typeface="Arial" panose="020B0604020202020204" pitchFamily="34" charset="0"/>
              <a:buChar char="•"/>
            </a:pPr>
            <a:endParaRPr lang="en-US" sz="1950" dirty="0">
              <a:solidFill>
                <a:schemeClr val="bg1"/>
              </a:solidFill>
            </a:endParaRPr>
          </a:p>
          <a:p>
            <a:pPr marL="385763" indent="-385763">
              <a:buAutoNum type="arabicPeriod" startAt="3"/>
            </a:pPr>
            <a:endParaRPr lang="en-US" sz="1950" dirty="0">
              <a:solidFill>
                <a:schemeClr val="bg1"/>
              </a:solidFill>
            </a:endParaRPr>
          </a:p>
          <a:p>
            <a:endParaRPr lang="en-US" sz="1875" dirty="0">
              <a:solidFill>
                <a:schemeClr val="bg1"/>
              </a:solidFill>
            </a:endParaRPr>
          </a:p>
          <a:p>
            <a:endParaRPr lang="en-US" sz="1875" dirty="0">
              <a:solidFill>
                <a:schemeClr val="bg1"/>
              </a:solidFill>
            </a:endParaRPr>
          </a:p>
          <a:p>
            <a:endParaRPr lang="en-US" sz="1350" dirty="0"/>
          </a:p>
        </p:txBody>
      </p:sp>
      <p:sp>
        <p:nvSpPr>
          <p:cNvPr id="55" name="TextBox 54">
            <a:extLst>
              <a:ext uri="{FF2B5EF4-FFF2-40B4-BE49-F238E27FC236}">
                <a16:creationId xmlns:a16="http://schemas.microsoft.com/office/drawing/2014/main" id="{C8F0D688-C5C4-414A-A71E-14DD0114D171}"/>
              </a:ext>
            </a:extLst>
          </p:cNvPr>
          <p:cNvSpPr txBox="1"/>
          <p:nvPr/>
        </p:nvSpPr>
        <p:spPr>
          <a:xfrm>
            <a:off x="4800508" y="1305066"/>
            <a:ext cx="3976871" cy="3993401"/>
          </a:xfrm>
          <a:prstGeom prst="rect">
            <a:avLst/>
          </a:prstGeom>
          <a:noFill/>
        </p:spPr>
        <p:txBody>
          <a:bodyPr wrap="square" rtlCol="0">
            <a:spAutoFit/>
          </a:bodyPr>
          <a:lstStyle/>
          <a:p>
            <a:endParaRPr lang="en-US" sz="1950" dirty="0">
              <a:solidFill>
                <a:schemeClr val="bg1"/>
              </a:solidFill>
            </a:endParaRPr>
          </a:p>
          <a:p>
            <a:r>
              <a:rPr lang="en-US" sz="1950" dirty="0">
                <a:solidFill>
                  <a:schemeClr val="bg1"/>
                </a:solidFill>
              </a:rPr>
              <a:t>3.  WORK THROUGH DISAGREEMENTS</a:t>
            </a:r>
          </a:p>
          <a:p>
            <a:pPr marL="342900" indent="-342900">
              <a:buFont typeface="Arial" panose="020B0604020202020204" pitchFamily="34" charset="0"/>
              <a:buChar char="•"/>
            </a:pPr>
            <a:r>
              <a:rPr lang="en-US" sz="1950" dirty="0">
                <a:solidFill>
                  <a:schemeClr val="bg1"/>
                </a:solidFill>
              </a:rPr>
              <a:t>Offer solutions based on your needs AND the needs of others</a:t>
            </a:r>
          </a:p>
          <a:p>
            <a:pPr marL="342900" indent="-342900">
              <a:buFont typeface="Arial" panose="020B0604020202020204" pitchFamily="34" charset="0"/>
              <a:buChar char="•"/>
            </a:pPr>
            <a:r>
              <a:rPr lang="en-US" sz="1950" dirty="0">
                <a:solidFill>
                  <a:schemeClr val="bg1"/>
                </a:solidFill>
              </a:rPr>
              <a:t>Build upon areas of agreement</a:t>
            </a:r>
          </a:p>
          <a:p>
            <a:endParaRPr lang="en-US" sz="1950" dirty="0">
              <a:solidFill>
                <a:schemeClr val="bg1"/>
              </a:solidFill>
            </a:endParaRPr>
          </a:p>
          <a:p>
            <a:r>
              <a:rPr lang="en-US" sz="1950" dirty="0">
                <a:solidFill>
                  <a:schemeClr val="bg1"/>
                </a:solidFill>
              </a:rPr>
              <a:t>4. SEEK TO FIND SOLUTIONS THAT ALL CAN LIVE WITH</a:t>
            </a:r>
          </a:p>
          <a:p>
            <a:pPr marL="342900" indent="-342900">
              <a:buFont typeface="Arial" panose="020B0604020202020204" pitchFamily="34" charset="0"/>
              <a:buChar char="•"/>
            </a:pPr>
            <a:r>
              <a:rPr lang="en-US" sz="1950" dirty="0">
                <a:solidFill>
                  <a:schemeClr val="bg1"/>
                </a:solidFill>
              </a:rPr>
              <a:t>Recognize that you won’t get everything you seek – be flexible about where you compromise</a:t>
            </a:r>
          </a:p>
        </p:txBody>
      </p:sp>
    </p:spTree>
    <p:extLst>
      <p:ext uri="{BB962C8B-B14F-4D97-AF65-F5344CB8AC3E}">
        <p14:creationId xmlns:p14="http://schemas.microsoft.com/office/powerpoint/2010/main" val="3888689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631192" y="2120924"/>
            <a:ext cx="7934074" cy="590309"/>
          </a:xfrm>
        </p:spPr>
        <p:txBody>
          <a:bodyPr>
            <a:noAutofit/>
          </a:bodyPr>
          <a:lstStyle/>
          <a:p>
            <a:pPr algn="ctr"/>
            <a:r>
              <a:rPr lang="en-US" sz="4400" dirty="0"/>
              <a:t>Questions</a:t>
            </a:r>
          </a:p>
        </p:txBody>
      </p:sp>
      <p:sp>
        <p:nvSpPr>
          <p:cNvPr id="3" name="TextBox 2">
            <a:extLst>
              <a:ext uri="{FF2B5EF4-FFF2-40B4-BE49-F238E27FC236}">
                <a16:creationId xmlns:a16="http://schemas.microsoft.com/office/drawing/2014/main" id="{7AC1F7D1-5D26-A644-987D-8CA1200E5B8A}"/>
              </a:ext>
            </a:extLst>
          </p:cNvPr>
          <p:cNvSpPr txBox="1"/>
          <p:nvPr/>
        </p:nvSpPr>
        <p:spPr>
          <a:xfrm>
            <a:off x="746568" y="2411151"/>
            <a:ext cx="184731" cy="300082"/>
          </a:xfrm>
          <a:prstGeom prst="rect">
            <a:avLst/>
          </a:prstGeom>
          <a:noFill/>
        </p:spPr>
        <p:txBody>
          <a:bodyPr wrap="none" rtlCol="0">
            <a:spAutoFit/>
          </a:bodyPr>
          <a:lstStyle/>
          <a:p>
            <a:endParaRPr lang="en-US" sz="1350" dirty="0"/>
          </a:p>
        </p:txBody>
      </p:sp>
    </p:spTree>
    <p:extLst>
      <p:ext uri="{BB962C8B-B14F-4D97-AF65-F5344CB8AC3E}">
        <p14:creationId xmlns:p14="http://schemas.microsoft.com/office/powerpoint/2010/main" val="1648392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Three Scenarios</a:t>
            </a:r>
          </a:p>
        </p:txBody>
      </p:sp>
      <p:sp>
        <p:nvSpPr>
          <p:cNvPr id="3" name="Rectangle 2">
            <a:extLst>
              <a:ext uri="{FF2B5EF4-FFF2-40B4-BE49-F238E27FC236}">
                <a16:creationId xmlns:a16="http://schemas.microsoft.com/office/drawing/2014/main" id="{36FBCBE3-B7AE-2443-83AB-3FD59C6A5CAD}"/>
              </a:ext>
            </a:extLst>
          </p:cNvPr>
          <p:cNvSpPr/>
          <p:nvPr/>
        </p:nvSpPr>
        <p:spPr>
          <a:xfrm>
            <a:off x="133564" y="661226"/>
            <a:ext cx="8876872" cy="6324808"/>
          </a:xfrm>
          <a:prstGeom prst="rect">
            <a:avLst/>
          </a:prstGeom>
        </p:spPr>
        <p:txBody>
          <a:bodyPr wrap="square">
            <a:spAutoFit/>
          </a:bodyPr>
          <a:lstStyle/>
          <a:p>
            <a:r>
              <a:rPr lang="en-US" sz="1500" b="1" dirty="0">
                <a:latin typeface="Calibri" panose="020F0502020204030204" pitchFamily="34" charset="0"/>
                <a:ea typeface="Calibri" panose="020F0502020204030204" pitchFamily="34" charset="0"/>
                <a:cs typeface="Times New Roman" panose="02020603050405020304" pitchFamily="18" charset="0"/>
              </a:rPr>
              <a:t>Scenario 1:</a:t>
            </a:r>
            <a:r>
              <a:rPr lang="en-US" sz="1500" dirty="0">
                <a:latin typeface="Calibri" panose="020F0502020204030204" pitchFamily="34" charset="0"/>
                <a:ea typeface="Calibri" panose="020F0502020204030204" pitchFamily="34" charset="0"/>
                <a:cs typeface="Times New Roman" panose="02020603050405020304" pitchFamily="18" charset="0"/>
              </a:rPr>
              <a:t>  </a:t>
            </a:r>
            <a:r>
              <a:rPr lang="en-US" sz="1500" b="1" dirty="0">
                <a:latin typeface="Calibri" panose="020F0502020204030204" pitchFamily="34" charset="0"/>
                <a:ea typeface="Calibri" panose="020F0502020204030204" pitchFamily="34" charset="0"/>
                <a:cs typeface="Times New Roman" panose="02020603050405020304" pitchFamily="18" charset="0"/>
              </a:rPr>
              <a:t>Getting a sense of consensus</a:t>
            </a:r>
            <a:r>
              <a:rPr lang="en-US" sz="1500" dirty="0">
                <a:latin typeface="Calibri" panose="020F0502020204030204" pitchFamily="34" charset="0"/>
                <a:ea typeface="Calibri" panose="020F0502020204030204" pitchFamily="34" charset="0"/>
                <a:cs typeface="Times New Roman" panose="02020603050405020304" pitchFamily="18" charset="0"/>
              </a:rPr>
              <a:t> </a:t>
            </a:r>
            <a:endParaRPr lang="en-AM" sz="1500">
              <a:latin typeface="Calibri" panose="020F0502020204030204" pitchFamily="34" charset="0"/>
              <a:ea typeface="Calibri" panose="020F0502020204030204" pitchFamily="34" charset="0"/>
              <a:cs typeface="Times New Roman" panose="02020603050405020304" pitchFamily="18" charset="0"/>
            </a:endParaRPr>
          </a:p>
          <a:p>
            <a:r>
              <a:rPr lang="en-US" sz="1500" dirty="0">
                <a:latin typeface="Calibri" panose="020F0502020204030204" pitchFamily="34" charset="0"/>
                <a:ea typeface="Calibri" panose="020F0502020204030204" pitchFamily="34" charset="0"/>
                <a:cs typeface="Times New Roman" panose="02020603050405020304" pitchFamily="18" charset="0"/>
              </a:rPr>
              <a:t>A group of friends is trying to decide where to go for lunch.  Oliver is allergic to gluten.  Amelia loves seafood.  Leon has a strong craving for dumplings while Catalina does not eat pork.  Anna is on a tight budget and Simon’s strong preference is anything Italian.  How can this group reach consensus – broad-based agreement – on where to go for lunch?  What types of questions should they ask?  What possible solutions can be found?</a:t>
            </a:r>
            <a:endParaRPr lang="en-AM" sz="1500">
              <a:latin typeface="Calibri" panose="020F0502020204030204" pitchFamily="34" charset="0"/>
              <a:ea typeface="Calibri" panose="020F0502020204030204" pitchFamily="34" charset="0"/>
              <a:cs typeface="Times New Roman" panose="02020603050405020304" pitchFamily="18" charset="0"/>
            </a:endParaRPr>
          </a:p>
          <a:p>
            <a:endParaRPr lang="en-US" sz="1500" b="1" dirty="0">
              <a:latin typeface="Calibri" panose="020F0502020204030204" pitchFamily="34" charset="0"/>
              <a:ea typeface="Calibri" panose="020F0502020204030204" pitchFamily="34" charset="0"/>
              <a:cs typeface="Times New Roman" panose="02020603050405020304" pitchFamily="18" charset="0"/>
            </a:endParaRPr>
          </a:p>
          <a:p>
            <a:r>
              <a:rPr lang="en-US" sz="1500" b="1" dirty="0">
                <a:latin typeface="Calibri" panose="020F0502020204030204" pitchFamily="34" charset="0"/>
                <a:ea typeface="Calibri" panose="020F0502020204030204" pitchFamily="34" charset="0"/>
                <a:cs typeface="Times New Roman" panose="02020603050405020304" pitchFamily="18" charset="0"/>
              </a:rPr>
              <a:t>Scenario 2:</a:t>
            </a:r>
            <a:r>
              <a:rPr lang="en-US" sz="1500" dirty="0">
                <a:latin typeface="Calibri" panose="020F0502020204030204" pitchFamily="34" charset="0"/>
                <a:ea typeface="Calibri" panose="020F0502020204030204" pitchFamily="34" charset="0"/>
                <a:cs typeface="Times New Roman" panose="02020603050405020304" pitchFamily="18" charset="0"/>
              </a:rPr>
              <a:t>  </a:t>
            </a:r>
            <a:r>
              <a:rPr lang="en-US" sz="1500" b="1" dirty="0">
                <a:latin typeface="Calibri" panose="020F0502020204030204" pitchFamily="34" charset="0"/>
                <a:ea typeface="Calibri" panose="020F0502020204030204" pitchFamily="34" charset="0"/>
                <a:cs typeface="Times New Roman" panose="02020603050405020304" pitchFamily="18" charset="0"/>
              </a:rPr>
              <a:t>Disagreement in Working Group process</a:t>
            </a:r>
            <a:endParaRPr lang="en-AM" sz="1500">
              <a:latin typeface="Calibri" panose="020F0502020204030204" pitchFamily="34" charset="0"/>
              <a:ea typeface="Calibri" panose="020F0502020204030204" pitchFamily="34" charset="0"/>
              <a:cs typeface="Times New Roman" panose="02020603050405020304" pitchFamily="18" charset="0"/>
            </a:endParaRPr>
          </a:p>
          <a:p>
            <a:r>
              <a:rPr lang="en-US" sz="1500" dirty="0">
                <a:latin typeface="Calibri" panose="020F0502020204030204" pitchFamily="34" charset="0"/>
                <a:ea typeface="Calibri" panose="020F0502020204030204" pitchFamily="34" charset="0"/>
                <a:cs typeface="Times New Roman" panose="02020603050405020304" pitchFamily="18" charset="0"/>
              </a:rPr>
              <a:t>A Generic Names Supporting Organization (GNSO) Working Group is considering a specific issue. The Contracted Party members of the working group (Registries and Registrars) agree with the proposed solution, as do some members of the Business Constituency (BC). The Intellectual Property Constituency (IPC) and Internet Service Providers and Connectivity Providers Consistency (ISPCP) members have not stated a point of view.  Most members of the Noncommercial Stakeholder Group (NCSG) adamantly disagree with the proposed solution. The At-Large Advisory Committee (ALAC) member participating also disagrees. The Government Advisory Committee (GAC) representative is neutral on the matter.  Not every member of the working group has stated a position.  Many members, regardless of their Stakeholder Group/Constituency, are silent on this issue. Under the GNSO definitions, is there consensus to proceed?  What questions could be asked and/or steps taken in order to determine if there is consensus?</a:t>
            </a:r>
            <a:endParaRPr lang="en-AM" sz="1500">
              <a:latin typeface="Calibri" panose="020F0502020204030204" pitchFamily="34" charset="0"/>
              <a:ea typeface="Calibri" panose="020F0502020204030204" pitchFamily="34" charset="0"/>
              <a:cs typeface="Times New Roman" panose="02020603050405020304" pitchFamily="18" charset="0"/>
            </a:endParaRPr>
          </a:p>
          <a:p>
            <a:r>
              <a:rPr lang="en-US" sz="1500" dirty="0">
                <a:latin typeface="Calibri" panose="020F0502020204030204" pitchFamily="34" charset="0"/>
                <a:ea typeface="Calibri" panose="020F0502020204030204" pitchFamily="34" charset="0"/>
                <a:cs typeface="Times New Roman" panose="02020603050405020304" pitchFamily="18" charset="0"/>
              </a:rPr>
              <a:t> </a:t>
            </a:r>
            <a:endParaRPr lang="en-AM" sz="1500">
              <a:latin typeface="Calibri" panose="020F0502020204030204" pitchFamily="34" charset="0"/>
              <a:ea typeface="Calibri" panose="020F0502020204030204" pitchFamily="34" charset="0"/>
              <a:cs typeface="Times New Roman" panose="02020603050405020304" pitchFamily="18" charset="0"/>
            </a:endParaRPr>
          </a:p>
          <a:p>
            <a:r>
              <a:rPr lang="en-US" sz="1500" b="1" dirty="0">
                <a:latin typeface="Calibri" panose="020F0502020204030204" pitchFamily="34" charset="0"/>
                <a:ea typeface="Calibri" panose="020F0502020204030204" pitchFamily="34" charset="0"/>
                <a:cs typeface="Times New Roman" panose="02020603050405020304" pitchFamily="18" charset="0"/>
              </a:rPr>
              <a:t>Scenario 3:</a:t>
            </a:r>
            <a:r>
              <a:rPr lang="en-US" sz="1500" dirty="0">
                <a:latin typeface="Calibri" panose="020F0502020204030204" pitchFamily="34" charset="0"/>
                <a:ea typeface="Calibri" panose="020F0502020204030204" pitchFamily="34" charset="0"/>
                <a:cs typeface="Times New Roman" panose="02020603050405020304" pitchFamily="18" charset="0"/>
              </a:rPr>
              <a:t>  </a:t>
            </a:r>
            <a:r>
              <a:rPr lang="en-US" sz="1500" b="1" dirty="0">
                <a:latin typeface="Calibri" panose="020F0502020204030204" pitchFamily="34" charset="0"/>
                <a:ea typeface="Calibri" panose="020F0502020204030204" pitchFamily="34" charset="0"/>
                <a:cs typeface="Times New Roman" panose="02020603050405020304" pitchFamily="18" charset="0"/>
              </a:rPr>
              <a:t>Making your voice heard – IF YOU HAVE TIME</a:t>
            </a:r>
            <a:endParaRPr lang="en-AM" sz="1500">
              <a:latin typeface="Calibri" panose="020F0502020204030204" pitchFamily="34" charset="0"/>
              <a:ea typeface="Calibri" panose="020F0502020204030204" pitchFamily="34" charset="0"/>
              <a:cs typeface="Times New Roman" panose="02020603050405020304" pitchFamily="18" charset="0"/>
            </a:endParaRPr>
          </a:p>
          <a:p>
            <a:r>
              <a:rPr lang="en-US" sz="1500" dirty="0">
                <a:latin typeface="Calibri" panose="020F0502020204030204" pitchFamily="34" charset="0"/>
                <a:ea typeface="Calibri" panose="020F0502020204030204" pitchFamily="34" charset="0"/>
                <a:cs typeface="Times New Roman" panose="02020603050405020304" pitchFamily="18" charset="0"/>
              </a:rPr>
              <a:t>You are a member of a working group, discussing a narrowly tailored issue.  Members of the Working Group have all stated their respective positions and it appears the Chair is narrowing the possible ways forward based on the group input.  You have a different point of view, specifically one that has not been shared or considered by the group.  You are unsure if your input will change the direction of the group.  What do you do?  Why?</a:t>
            </a:r>
            <a:endParaRPr lang="en-AM" sz="1500">
              <a:latin typeface="Calibri" panose="020F0502020204030204" pitchFamily="34" charset="0"/>
              <a:ea typeface="Calibri" panose="020F0502020204030204" pitchFamily="34" charset="0"/>
              <a:cs typeface="Times New Roman" panose="02020603050405020304" pitchFamily="18" charset="0"/>
            </a:endParaRPr>
          </a:p>
          <a:p>
            <a:r>
              <a:rPr lang="en-US" sz="1500" dirty="0">
                <a:latin typeface="Calibri" panose="020F0502020204030204" pitchFamily="34" charset="0"/>
                <a:ea typeface="Times New Roman" panose="02020603050405020304" pitchFamily="18" charset="0"/>
                <a:cs typeface="Calibri" panose="020F0502020204030204" pitchFamily="34" charset="0"/>
              </a:rPr>
              <a:t> </a:t>
            </a:r>
          </a:p>
          <a:p>
            <a:r>
              <a:rPr lang="en-US" sz="1500" dirty="0">
                <a:latin typeface="Calibri" panose="020F0502020204030204" pitchFamily="34" charset="0"/>
                <a:ea typeface="Calibri" panose="020F0502020204030204" pitchFamily="34" charset="0"/>
                <a:cs typeface="Times New Roman" panose="02020603050405020304" pitchFamily="18" charset="0"/>
              </a:rPr>
              <a:t> </a:t>
            </a:r>
            <a:endParaRPr lang="en-AM" sz="1500">
              <a:latin typeface="Calibri" panose="020F0502020204030204" pitchFamily="34" charset="0"/>
              <a:ea typeface="Calibri" panose="020F0502020204030204" pitchFamily="34" charset="0"/>
              <a:cs typeface="Times New Roman" panose="02020603050405020304" pitchFamily="18" charset="0"/>
            </a:endParaRPr>
          </a:p>
          <a:p>
            <a:endParaRPr lang="en-AM" sz="15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3792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5303" y="2325849"/>
            <a:ext cx="6611062" cy="1103151"/>
          </a:xfrm>
        </p:spPr>
        <p:txBody>
          <a:bodyPr>
            <a:normAutofit fontScale="90000"/>
          </a:bodyPr>
          <a:lstStyle/>
          <a:p>
            <a:r>
              <a:rPr lang="en-US" dirty="0"/>
              <a:t>Knowledge Share, Participants’ Reflections and Q&amp;A</a:t>
            </a:r>
          </a:p>
        </p:txBody>
      </p:sp>
    </p:spTree>
    <p:extLst>
      <p:ext uri="{BB962C8B-B14F-4D97-AF65-F5344CB8AC3E}">
        <p14:creationId xmlns:p14="http://schemas.microsoft.com/office/powerpoint/2010/main" val="3211578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Engage with ICANN</a:t>
            </a:r>
          </a:p>
        </p:txBody>
      </p:sp>
      <p:sp>
        <p:nvSpPr>
          <p:cNvPr id="5" name="Rectangle 4"/>
          <p:cNvSpPr/>
          <p:nvPr/>
        </p:nvSpPr>
        <p:spPr>
          <a:xfrm>
            <a:off x="2313656" y="685224"/>
            <a:ext cx="6830343" cy="18649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dirty="0">
              <a:solidFill>
                <a:prstClr val="white"/>
              </a:solidFill>
              <a:cs typeface="Arial"/>
            </a:endParaRPr>
          </a:p>
        </p:txBody>
      </p:sp>
      <p:sp>
        <p:nvSpPr>
          <p:cNvPr id="6" name="Text Placeholder 32"/>
          <p:cNvSpPr txBox="1">
            <a:spLocks/>
          </p:cNvSpPr>
          <p:nvPr/>
        </p:nvSpPr>
        <p:spPr bwMode="auto">
          <a:xfrm>
            <a:off x="2543488" y="1438021"/>
            <a:ext cx="6600509" cy="3298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charset="0"/>
                <a:ea typeface="ＭＳ Ｐゴシック" charset="0"/>
              </a:defRPr>
            </a:lvl1pPr>
            <a:lvl2pPr marL="514350" indent="-171450" defTabSz="685800">
              <a:defRPr>
                <a:solidFill>
                  <a:schemeClr val="tx1"/>
                </a:solidFill>
                <a:latin typeface="Calibri" charset="0"/>
                <a:ea typeface="ＭＳ Ｐゴシック" charset="0"/>
              </a:defRPr>
            </a:lvl2pPr>
            <a:lvl3pPr marL="857250" indent="-171450" defTabSz="685800">
              <a:defRPr>
                <a:solidFill>
                  <a:schemeClr val="tx1"/>
                </a:solidFill>
                <a:latin typeface="Calibri" charset="0"/>
                <a:ea typeface="ＭＳ Ｐゴシック" charset="0"/>
              </a:defRPr>
            </a:lvl3pPr>
            <a:lvl4pPr marL="1200150" indent="-171450" defTabSz="685800">
              <a:defRPr>
                <a:solidFill>
                  <a:schemeClr val="tx1"/>
                </a:solidFill>
                <a:latin typeface="Calibri" charset="0"/>
                <a:ea typeface="ＭＳ Ｐゴシック" charset="0"/>
              </a:defRPr>
            </a:lvl4pPr>
            <a:lvl5pPr marL="1543050" indent="-171450" defTabSz="685800">
              <a:defRPr>
                <a:solidFill>
                  <a:schemeClr val="tx1"/>
                </a:solidFill>
                <a:latin typeface="Calibri" charset="0"/>
                <a:ea typeface="ＭＳ Ｐゴシック" charset="0"/>
              </a:defRPr>
            </a:lvl5pPr>
            <a:lvl6pPr marL="2000250" indent="-171450" defTabSz="685800" fontAlgn="base">
              <a:spcBef>
                <a:spcPct val="0"/>
              </a:spcBef>
              <a:spcAft>
                <a:spcPct val="0"/>
              </a:spcAft>
              <a:defRPr>
                <a:solidFill>
                  <a:schemeClr val="tx1"/>
                </a:solidFill>
                <a:latin typeface="Calibri" charset="0"/>
                <a:ea typeface="ＭＳ Ｐゴシック" charset="0"/>
              </a:defRPr>
            </a:lvl6pPr>
            <a:lvl7pPr marL="2457450" indent="-171450" defTabSz="685800" fontAlgn="base">
              <a:spcBef>
                <a:spcPct val="0"/>
              </a:spcBef>
              <a:spcAft>
                <a:spcPct val="0"/>
              </a:spcAft>
              <a:defRPr>
                <a:solidFill>
                  <a:schemeClr val="tx1"/>
                </a:solidFill>
                <a:latin typeface="Calibri" charset="0"/>
                <a:ea typeface="ＭＳ Ｐゴシック" charset="0"/>
              </a:defRPr>
            </a:lvl7pPr>
            <a:lvl8pPr marL="2914650" indent="-171450" defTabSz="685800" fontAlgn="base">
              <a:spcBef>
                <a:spcPct val="0"/>
              </a:spcBef>
              <a:spcAft>
                <a:spcPct val="0"/>
              </a:spcAft>
              <a:defRPr>
                <a:solidFill>
                  <a:schemeClr val="tx1"/>
                </a:solidFill>
                <a:latin typeface="Calibri" charset="0"/>
                <a:ea typeface="ＭＳ Ｐゴシック" charset="0"/>
              </a:defRPr>
            </a:lvl8pPr>
            <a:lvl9pPr marL="3371850" indent="-171450" defTabSz="685800" fontAlgn="base">
              <a:spcBef>
                <a:spcPct val="0"/>
              </a:spcBef>
              <a:spcAft>
                <a:spcPct val="0"/>
              </a:spcAft>
              <a:defRPr>
                <a:solidFill>
                  <a:schemeClr val="tx1"/>
                </a:solidFill>
                <a:latin typeface="Calibri" charset="0"/>
                <a:ea typeface="ＭＳ Ｐゴシック" charset="0"/>
              </a:defRPr>
            </a:lvl9pPr>
          </a:lstStyle>
          <a:p>
            <a:r>
              <a:rPr lang="en-US" sz="2000" dirty="0">
                <a:solidFill>
                  <a:schemeClr val="bg1"/>
                </a:solidFill>
                <a:latin typeface="+mn-lt"/>
                <a:cs typeface="Arial"/>
              </a:rPr>
              <a:t>Visit us at </a:t>
            </a:r>
            <a:r>
              <a:rPr lang="en-US" sz="2000" b="1" dirty="0">
                <a:solidFill>
                  <a:schemeClr val="bg1"/>
                </a:solidFill>
                <a:latin typeface="+mn-lt"/>
                <a:cs typeface="Arial"/>
              </a:rPr>
              <a:t>icann.org</a:t>
            </a:r>
          </a:p>
        </p:txBody>
      </p:sp>
      <p:sp>
        <p:nvSpPr>
          <p:cNvPr id="7" name="Text Placeholder 33"/>
          <p:cNvSpPr txBox="1">
            <a:spLocks/>
          </p:cNvSpPr>
          <p:nvPr/>
        </p:nvSpPr>
        <p:spPr bwMode="auto">
          <a:xfrm>
            <a:off x="2543489" y="1049144"/>
            <a:ext cx="5230690" cy="3259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455613">
              <a:defRPr>
                <a:solidFill>
                  <a:schemeClr val="tx1"/>
                </a:solidFill>
                <a:latin typeface="Calibri" charset="0"/>
                <a:ea typeface="ＭＳ Ｐゴシック" charset="0"/>
              </a:defRPr>
            </a:lvl1pPr>
            <a:lvl2pPr marL="514350" indent="-171450" defTabSz="455613">
              <a:defRPr>
                <a:solidFill>
                  <a:schemeClr val="tx1"/>
                </a:solidFill>
                <a:latin typeface="Calibri" charset="0"/>
                <a:ea typeface="ＭＳ Ｐゴシック" charset="0"/>
              </a:defRPr>
            </a:lvl2pPr>
            <a:lvl3pPr marL="857250" indent="-171450" defTabSz="455613">
              <a:defRPr>
                <a:solidFill>
                  <a:schemeClr val="tx1"/>
                </a:solidFill>
                <a:latin typeface="Calibri" charset="0"/>
                <a:ea typeface="ＭＳ Ｐゴシック" charset="0"/>
              </a:defRPr>
            </a:lvl3pPr>
            <a:lvl4pPr marL="1200150" indent="-171450" defTabSz="455613">
              <a:defRPr>
                <a:solidFill>
                  <a:schemeClr val="tx1"/>
                </a:solidFill>
                <a:latin typeface="Calibri" charset="0"/>
                <a:ea typeface="ＭＳ Ｐゴシック" charset="0"/>
              </a:defRPr>
            </a:lvl4pPr>
            <a:lvl5pPr marL="1543050" indent="-171450" defTabSz="455613">
              <a:defRPr>
                <a:solidFill>
                  <a:schemeClr val="tx1"/>
                </a:solidFill>
                <a:latin typeface="Calibri" charset="0"/>
                <a:ea typeface="ＭＳ Ｐゴシック" charset="0"/>
              </a:defRPr>
            </a:lvl5pPr>
            <a:lvl6pPr marL="2000250" indent="-171450" defTabSz="455613" fontAlgn="base">
              <a:spcBef>
                <a:spcPct val="0"/>
              </a:spcBef>
              <a:spcAft>
                <a:spcPct val="0"/>
              </a:spcAft>
              <a:defRPr>
                <a:solidFill>
                  <a:schemeClr val="tx1"/>
                </a:solidFill>
                <a:latin typeface="Calibri" charset="0"/>
                <a:ea typeface="ＭＳ Ｐゴシック" charset="0"/>
              </a:defRPr>
            </a:lvl6pPr>
            <a:lvl7pPr marL="2457450" indent="-171450" defTabSz="455613" fontAlgn="base">
              <a:spcBef>
                <a:spcPct val="0"/>
              </a:spcBef>
              <a:spcAft>
                <a:spcPct val="0"/>
              </a:spcAft>
              <a:defRPr>
                <a:solidFill>
                  <a:schemeClr val="tx1"/>
                </a:solidFill>
                <a:latin typeface="Calibri" charset="0"/>
                <a:ea typeface="ＭＳ Ｐゴシック" charset="0"/>
              </a:defRPr>
            </a:lvl7pPr>
            <a:lvl8pPr marL="2914650" indent="-171450" defTabSz="455613" fontAlgn="base">
              <a:spcBef>
                <a:spcPct val="0"/>
              </a:spcBef>
              <a:spcAft>
                <a:spcPct val="0"/>
              </a:spcAft>
              <a:defRPr>
                <a:solidFill>
                  <a:schemeClr val="tx1"/>
                </a:solidFill>
                <a:latin typeface="Calibri" charset="0"/>
                <a:ea typeface="ＭＳ Ｐゴシック" charset="0"/>
              </a:defRPr>
            </a:lvl8pPr>
            <a:lvl9pPr marL="3371850" indent="-171450" defTabSz="455613" fontAlgn="base">
              <a:spcBef>
                <a:spcPct val="0"/>
              </a:spcBef>
              <a:spcAft>
                <a:spcPct val="0"/>
              </a:spcAft>
              <a:defRPr>
                <a:solidFill>
                  <a:schemeClr val="tx1"/>
                </a:solidFill>
                <a:latin typeface="Calibri" charset="0"/>
                <a:ea typeface="ＭＳ Ｐゴシック" charset="0"/>
              </a:defRPr>
            </a:lvl9pPr>
          </a:lstStyle>
          <a:p>
            <a:pPr>
              <a:lnSpc>
                <a:spcPct val="90000"/>
              </a:lnSpc>
              <a:spcBef>
                <a:spcPct val="20000"/>
              </a:spcBef>
            </a:pPr>
            <a:r>
              <a:rPr lang="en-AU" sz="2700" b="1" dirty="0">
                <a:solidFill>
                  <a:schemeClr val="bg1"/>
                </a:solidFill>
                <a:latin typeface="+mn-lt"/>
                <a:ea typeface="Segoe UI" charset="0"/>
                <a:cs typeface="Arial"/>
              </a:rPr>
              <a:t>Thank You</a:t>
            </a:r>
          </a:p>
        </p:txBody>
      </p:sp>
      <p:sp>
        <p:nvSpPr>
          <p:cNvPr id="8" name="Text Placeholder 29"/>
          <p:cNvSpPr txBox="1">
            <a:spLocks/>
          </p:cNvSpPr>
          <p:nvPr/>
        </p:nvSpPr>
        <p:spPr>
          <a:xfrm>
            <a:off x="2543488" y="1766212"/>
            <a:ext cx="5973449" cy="346541"/>
          </a:xfrm>
          <a:prstGeom prst="rect">
            <a:avLst/>
          </a:prstGeom>
        </p:spPr>
        <p:txBody>
          <a:bodyPr lIns="0" tIns="0" rIns="0" bIns="0"/>
          <a:lstStyle>
            <a:lvl1pPr marL="0" indent="0" algn="l" defTabSz="457200" rtl="0" eaLnBrk="1" latinLnBrk="0" hangingPunct="1">
              <a:spcBef>
                <a:spcPct val="20000"/>
              </a:spcBef>
              <a:buFontTx/>
              <a:buNone/>
              <a:defRPr lang="en-US" sz="2000" kern="1200" dirty="0" smtClean="0">
                <a:solidFill>
                  <a:schemeClr val="bg1"/>
                </a:solidFill>
                <a:latin typeface="+mn-lt"/>
                <a:ea typeface="ＭＳ Ｐゴシック" charset="0"/>
                <a:cs typeface="Arial"/>
              </a:defRPr>
            </a:lvl1pPr>
            <a:lvl2pPr marL="457200" indent="0" algn="l" defTabSz="457200" rtl="0" eaLnBrk="1" latinLnBrk="0" hangingPunct="1">
              <a:spcBef>
                <a:spcPct val="20000"/>
              </a:spcBef>
              <a:buFontTx/>
              <a:buNone/>
              <a:defRPr lang="en-US" sz="2000" kern="1200" dirty="0" smtClean="0">
                <a:solidFill>
                  <a:schemeClr val="bg1"/>
                </a:solidFill>
                <a:latin typeface="+mn-lt"/>
                <a:ea typeface="ＭＳ Ｐゴシック" charset="0"/>
                <a:cs typeface="Arial"/>
              </a:defRPr>
            </a:lvl2pPr>
            <a:lvl3pPr marL="914400" indent="0" algn="l" defTabSz="457200" rtl="0" eaLnBrk="1" latinLnBrk="0" hangingPunct="1">
              <a:spcBef>
                <a:spcPct val="20000"/>
              </a:spcBef>
              <a:buFontTx/>
              <a:buNone/>
              <a:defRPr lang="en-US" sz="2000" kern="1200" dirty="0" smtClean="0">
                <a:solidFill>
                  <a:schemeClr val="bg1"/>
                </a:solidFill>
                <a:latin typeface="+mn-lt"/>
                <a:ea typeface="ＭＳ Ｐゴシック" charset="0"/>
                <a:cs typeface="Arial"/>
              </a:defRPr>
            </a:lvl3pPr>
            <a:lvl4pPr marL="1371600" indent="0" algn="l" defTabSz="457200" rtl="0" eaLnBrk="1" latinLnBrk="0" hangingPunct="1">
              <a:spcBef>
                <a:spcPct val="20000"/>
              </a:spcBef>
              <a:buFontTx/>
              <a:buNone/>
              <a:defRPr lang="en-US" sz="2000" kern="1200" dirty="0" smtClean="0">
                <a:solidFill>
                  <a:schemeClr val="bg1"/>
                </a:solidFill>
                <a:latin typeface="+mn-lt"/>
                <a:ea typeface="ＭＳ Ｐゴシック" charset="0"/>
                <a:cs typeface="Arial"/>
              </a:defRPr>
            </a:lvl4pPr>
            <a:lvl5pPr marL="1828800" indent="0" algn="l" defTabSz="457200" rtl="0" eaLnBrk="1" latinLnBrk="0" hangingPunct="1">
              <a:spcBef>
                <a:spcPct val="20000"/>
              </a:spcBef>
              <a:buFontTx/>
              <a:buNone/>
              <a:defRPr lang="en-US" sz="2000" kern="1200" dirty="0">
                <a:solidFill>
                  <a:schemeClr val="bg1"/>
                </a:solidFill>
                <a:latin typeface="+mn-lt"/>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ea typeface="Times New Roman" panose="02020603050405020304" pitchFamily="18" charset="0"/>
                <a:cs typeface="Times New Roman" panose="02020603050405020304" pitchFamily="18" charset="0"/>
              </a:rPr>
              <a:t>Siranush.vardanyan@icann.org</a:t>
            </a:r>
          </a:p>
          <a:p>
            <a:endParaRPr lang="en-US" dirty="0">
              <a:ea typeface="Times New Roman" panose="02020603050405020304" pitchFamily="18" charset="0"/>
              <a:cs typeface="Times New Roman" panose="02020603050405020304" pitchFamily="18" charset="0"/>
            </a:endParaRPr>
          </a:p>
          <a:p>
            <a:endParaRPr lang="en-US" dirty="0"/>
          </a:p>
        </p:txBody>
      </p:sp>
      <p:grpSp>
        <p:nvGrpSpPr>
          <p:cNvPr id="30" name="Group 29"/>
          <p:cNvGrpSpPr/>
          <p:nvPr/>
        </p:nvGrpSpPr>
        <p:grpSpPr>
          <a:xfrm>
            <a:off x="2543489" y="3169143"/>
            <a:ext cx="6809361" cy="2600048"/>
            <a:chOff x="2543489" y="3169143"/>
            <a:chExt cx="6809361" cy="2600048"/>
          </a:xfrm>
        </p:grpSpPr>
        <p:grpSp>
          <p:nvGrpSpPr>
            <p:cNvPr id="31" name="Group 30"/>
            <p:cNvGrpSpPr/>
            <p:nvPr/>
          </p:nvGrpSpPr>
          <p:grpSpPr>
            <a:xfrm>
              <a:off x="2543489" y="5403431"/>
              <a:ext cx="3416667" cy="365760"/>
              <a:chOff x="5325979" y="4715893"/>
              <a:chExt cx="3416667" cy="365760"/>
            </a:xfrm>
          </p:grpSpPr>
          <p:sp>
            <p:nvSpPr>
              <p:cNvPr id="53" name="Text Placeholder 32"/>
              <p:cNvSpPr txBox="1">
                <a:spLocks/>
              </p:cNvSpPr>
              <p:nvPr/>
            </p:nvSpPr>
            <p:spPr>
              <a:xfrm>
                <a:off x="5793339" y="4734885"/>
                <a:ext cx="29493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3"/>
                  </a:rPr>
                  <a:t>flickr.com</a:t>
                </a:r>
                <a:r>
                  <a:rPr lang="en-US" sz="1400">
                    <a:solidFill>
                      <a:srgbClr val="0A304B"/>
                    </a:solidFill>
                    <a:latin typeface="+mn-lt"/>
                    <a:ea typeface="Segoe UI" panose="020B0502040204020203" pitchFamily="34" charset="0"/>
                    <a:cs typeface="Arial"/>
                    <a:hlinkClick r:id="rId3"/>
                  </a:rPr>
                  <a:t>/</a:t>
                </a:r>
                <a:r>
                  <a:rPr lang="en-US" sz="1400" err="1">
                    <a:solidFill>
                      <a:srgbClr val="0A304B"/>
                    </a:solidFill>
                    <a:latin typeface="+mn-lt"/>
                    <a:ea typeface="Segoe UI" panose="020B0502040204020203" pitchFamily="34" charset="0"/>
                    <a:cs typeface="Arial"/>
                    <a:hlinkClick r:id="rId3"/>
                  </a:rPr>
                  <a:t>icann</a:t>
                </a:r>
                <a:endParaRPr lang="en-US" sz="1400">
                  <a:solidFill>
                    <a:srgbClr val="0A304B"/>
                  </a:solidFill>
                  <a:latin typeface="+mn-lt"/>
                  <a:ea typeface="Segoe UI" panose="020B0502040204020203" pitchFamily="34" charset="0"/>
                  <a:cs typeface="Arial"/>
                </a:endParaRPr>
              </a:p>
            </p:txBody>
          </p:sp>
          <p:pic>
            <p:nvPicPr>
              <p:cNvPr id="54" name="Picture 53" descr="1420947842_social_style_3_flikr-128.png">
                <a:hlinkClick r:id="rId4" action="ppaction://hlinkfile"/>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25979" y="4715893"/>
                <a:ext cx="365760" cy="365760"/>
              </a:xfrm>
              <a:prstGeom prst="rect">
                <a:avLst/>
              </a:prstGeom>
            </p:spPr>
          </p:pic>
        </p:grpSp>
        <p:grpSp>
          <p:nvGrpSpPr>
            <p:cNvPr id="32" name="Group 31"/>
            <p:cNvGrpSpPr/>
            <p:nvPr/>
          </p:nvGrpSpPr>
          <p:grpSpPr>
            <a:xfrm>
              <a:off x="5716248" y="3169143"/>
              <a:ext cx="3636602" cy="365760"/>
              <a:chOff x="1235726" y="5571713"/>
              <a:chExt cx="3636602" cy="365760"/>
            </a:xfrm>
          </p:grpSpPr>
          <p:sp>
            <p:nvSpPr>
              <p:cNvPr id="51" name="Text Placeholder 32"/>
              <p:cNvSpPr txBox="1">
                <a:spLocks/>
              </p:cNvSpPr>
              <p:nvPr/>
            </p:nvSpPr>
            <p:spPr>
              <a:xfrm>
                <a:off x="1703086" y="5592033"/>
                <a:ext cx="3169242"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6"/>
                  </a:rPr>
                  <a:t>linkedin</a:t>
                </a:r>
                <a:r>
                  <a:rPr lang="en-US" sz="1400">
                    <a:solidFill>
                      <a:srgbClr val="0A304B"/>
                    </a:solidFill>
                    <a:latin typeface="+mn-lt"/>
                    <a:ea typeface="Segoe UI" panose="020B0502040204020203" pitchFamily="34" charset="0"/>
                    <a:cs typeface="Arial"/>
                    <a:hlinkClick r:id="rId6"/>
                  </a:rPr>
                  <a:t>/company/</a:t>
                </a:r>
                <a:r>
                  <a:rPr lang="en-US" sz="1400" err="1">
                    <a:solidFill>
                      <a:srgbClr val="0A304B"/>
                    </a:solidFill>
                    <a:latin typeface="+mn-lt"/>
                    <a:ea typeface="Segoe UI" panose="020B0502040204020203" pitchFamily="34" charset="0"/>
                    <a:cs typeface="Arial"/>
                    <a:hlinkClick r:id="rId6"/>
                  </a:rPr>
                  <a:t>icann</a:t>
                </a:r>
                <a:endParaRPr lang="en-US" sz="1400">
                  <a:solidFill>
                    <a:srgbClr val="0A304B"/>
                  </a:solidFill>
                  <a:latin typeface="+mn-lt"/>
                  <a:ea typeface="Segoe UI" panose="020B0502040204020203" pitchFamily="34" charset="0"/>
                  <a:cs typeface="Arial"/>
                </a:endParaRPr>
              </a:p>
            </p:txBody>
          </p:sp>
          <p:pic>
            <p:nvPicPr>
              <p:cNvPr id="52" name="Picture 51" descr="1420948164_social_style_3_in-128.png">
                <a:hlinkClick r:id="rId7" action="ppaction://hlinkfile"/>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35726" y="5571713"/>
                <a:ext cx="365760" cy="365760"/>
              </a:xfrm>
              <a:prstGeom prst="rect">
                <a:avLst/>
              </a:prstGeom>
            </p:spPr>
          </p:pic>
        </p:grpSp>
        <p:grpSp>
          <p:nvGrpSpPr>
            <p:cNvPr id="33" name="Group 32"/>
            <p:cNvGrpSpPr/>
            <p:nvPr/>
          </p:nvGrpSpPr>
          <p:grpSpPr>
            <a:xfrm>
              <a:off x="2543489" y="3169143"/>
              <a:ext cx="2809587" cy="365760"/>
              <a:chOff x="1235726" y="3073176"/>
              <a:chExt cx="2809587" cy="365760"/>
            </a:xfrm>
          </p:grpSpPr>
          <p:sp>
            <p:nvSpPr>
              <p:cNvPr id="49" name="Text Placeholder 32"/>
              <p:cNvSpPr txBox="1">
                <a:spLocks/>
              </p:cNvSpPr>
              <p:nvPr/>
            </p:nvSpPr>
            <p:spPr>
              <a:xfrm>
                <a:off x="1703087" y="3093496"/>
                <a:ext cx="2342226"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9"/>
                  </a:rPr>
                  <a:t>@icann</a:t>
                </a:r>
                <a:endParaRPr lang="en-US" sz="1400" dirty="0">
                  <a:solidFill>
                    <a:srgbClr val="0A304B"/>
                  </a:solidFill>
                  <a:latin typeface="+mn-lt"/>
                  <a:ea typeface="Segoe UI" panose="020B0502040204020203" pitchFamily="34" charset="0"/>
                  <a:cs typeface="Arial"/>
                </a:endParaRPr>
              </a:p>
            </p:txBody>
          </p:sp>
          <p:pic>
            <p:nvPicPr>
              <p:cNvPr id="50" name="Picture 49" descr="1420948433_social_style_3_twiter-128.png">
                <a:hlinkClick r:id="rId10" action="ppaction://hlinkfile"/>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235726" y="3073176"/>
                <a:ext cx="365760" cy="365760"/>
              </a:xfrm>
              <a:prstGeom prst="rect">
                <a:avLst/>
              </a:prstGeom>
            </p:spPr>
          </p:pic>
        </p:grpSp>
        <p:grpSp>
          <p:nvGrpSpPr>
            <p:cNvPr id="34" name="Group 33"/>
            <p:cNvGrpSpPr/>
            <p:nvPr/>
          </p:nvGrpSpPr>
          <p:grpSpPr>
            <a:xfrm>
              <a:off x="2543489" y="3913906"/>
              <a:ext cx="3730320" cy="365760"/>
              <a:chOff x="1235727" y="3892739"/>
              <a:chExt cx="3730320" cy="365760"/>
            </a:xfrm>
          </p:grpSpPr>
          <p:sp>
            <p:nvSpPr>
              <p:cNvPr id="47" name="Text Placeholder 32"/>
              <p:cNvSpPr txBox="1">
                <a:spLocks/>
              </p:cNvSpPr>
              <p:nvPr/>
            </p:nvSpPr>
            <p:spPr>
              <a:xfrm>
                <a:off x="1703086" y="3913059"/>
                <a:ext cx="3262961"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12"/>
                  </a:rPr>
                  <a:t>facebook.com</a:t>
                </a:r>
                <a:r>
                  <a:rPr lang="en-US" sz="1400">
                    <a:solidFill>
                      <a:srgbClr val="0A304B"/>
                    </a:solidFill>
                    <a:latin typeface="+mn-lt"/>
                    <a:ea typeface="Segoe UI" panose="020B0502040204020203" pitchFamily="34" charset="0"/>
                    <a:cs typeface="Arial"/>
                    <a:hlinkClick r:id="rId12"/>
                  </a:rPr>
                  <a:t>/</a:t>
                </a:r>
                <a:r>
                  <a:rPr lang="en-US" sz="1400" err="1">
                    <a:solidFill>
                      <a:srgbClr val="0A304B"/>
                    </a:solidFill>
                    <a:latin typeface="+mn-lt"/>
                    <a:ea typeface="Segoe UI" panose="020B0502040204020203" pitchFamily="34" charset="0"/>
                    <a:cs typeface="Arial"/>
                    <a:hlinkClick r:id="rId12"/>
                  </a:rPr>
                  <a:t>icannorg</a:t>
                </a:r>
                <a:r>
                  <a:rPr lang="en-US" sz="1400">
                    <a:solidFill>
                      <a:srgbClr val="0A304B"/>
                    </a:solidFill>
                    <a:latin typeface="+mn-lt"/>
                    <a:ea typeface="Segoe UI" panose="020B0502040204020203" pitchFamily="34" charset="0"/>
                    <a:cs typeface="Arial"/>
                    <a:hlinkClick r:id="rId12"/>
                  </a:rPr>
                  <a:t> </a:t>
                </a:r>
                <a:endParaRPr lang="en-US" sz="1400">
                  <a:solidFill>
                    <a:srgbClr val="0A304B"/>
                  </a:solidFill>
                  <a:latin typeface="+mn-lt"/>
                  <a:ea typeface="Segoe UI" panose="020B0502040204020203" pitchFamily="34" charset="0"/>
                  <a:cs typeface="Arial"/>
                </a:endParaRPr>
              </a:p>
            </p:txBody>
          </p:sp>
          <p:pic>
            <p:nvPicPr>
              <p:cNvPr id="48" name="Picture 47" descr="1420948141_social_style_3_facebook-128.png">
                <a:hlinkClick r:id="rId13" action="ppaction://hlinkfile"/>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235727" y="3892739"/>
                <a:ext cx="365760" cy="365760"/>
              </a:xfrm>
              <a:prstGeom prst="rect">
                <a:avLst/>
              </a:prstGeom>
            </p:spPr>
          </p:pic>
        </p:grpSp>
        <p:grpSp>
          <p:nvGrpSpPr>
            <p:cNvPr id="35" name="Group 34"/>
            <p:cNvGrpSpPr/>
            <p:nvPr/>
          </p:nvGrpSpPr>
          <p:grpSpPr>
            <a:xfrm>
              <a:off x="2543489" y="4658669"/>
              <a:ext cx="3636602" cy="365760"/>
              <a:chOff x="1235726" y="4721075"/>
              <a:chExt cx="3636602" cy="365760"/>
            </a:xfrm>
          </p:grpSpPr>
          <p:pic>
            <p:nvPicPr>
              <p:cNvPr id="45" name="Picture 44" descr="1420948149_social_style_3_youtube-128.png">
                <a:hlinkClick r:id="rId15" action="ppaction://hlinkfile"/>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235726" y="4721075"/>
                <a:ext cx="365760" cy="365760"/>
              </a:xfrm>
              <a:prstGeom prst="rect">
                <a:avLst/>
              </a:prstGeom>
            </p:spPr>
          </p:pic>
          <p:sp>
            <p:nvSpPr>
              <p:cNvPr id="46" name="Text Placeholder 32"/>
              <p:cNvSpPr txBox="1">
                <a:spLocks/>
              </p:cNvSpPr>
              <p:nvPr/>
            </p:nvSpPr>
            <p:spPr>
              <a:xfrm>
                <a:off x="1703086" y="4734885"/>
                <a:ext cx="3169242"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17"/>
                  </a:rPr>
                  <a:t>youtube.com</a:t>
                </a:r>
                <a:r>
                  <a:rPr lang="en-US" sz="1400">
                    <a:solidFill>
                      <a:srgbClr val="0A304B"/>
                    </a:solidFill>
                    <a:latin typeface="+mn-lt"/>
                    <a:ea typeface="Segoe UI" panose="020B0502040204020203" pitchFamily="34" charset="0"/>
                    <a:cs typeface="Arial"/>
                    <a:hlinkClick r:id="rId17"/>
                  </a:rPr>
                  <a:t>/</a:t>
                </a:r>
                <a:r>
                  <a:rPr lang="en-US" sz="1400" err="1">
                    <a:solidFill>
                      <a:srgbClr val="0A304B"/>
                    </a:solidFill>
                    <a:latin typeface="+mn-lt"/>
                    <a:ea typeface="Segoe UI" panose="020B0502040204020203" pitchFamily="34" charset="0"/>
                    <a:cs typeface="Arial"/>
                    <a:hlinkClick r:id="rId17"/>
                  </a:rPr>
                  <a:t>icannnews</a:t>
                </a:r>
                <a:endParaRPr lang="en-US" sz="1400">
                  <a:solidFill>
                    <a:srgbClr val="0A304B"/>
                  </a:solidFill>
                  <a:latin typeface="+mn-lt"/>
                  <a:ea typeface="Segoe UI" panose="020B0502040204020203" pitchFamily="34" charset="0"/>
                  <a:cs typeface="Arial"/>
                </a:endParaRPr>
              </a:p>
            </p:txBody>
          </p:sp>
        </p:grpSp>
        <p:grpSp>
          <p:nvGrpSpPr>
            <p:cNvPr id="36" name="Group 35"/>
            <p:cNvGrpSpPr/>
            <p:nvPr/>
          </p:nvGrpSpPr>
          <p:grpSpPr>
            <a:xfrm>
              <a:off x="5716248" y="4658669"/>
              <a:ext cx="2586167" cy="365760"/>
              <a:chOff x="5325979" y="3073176"/>
              <a:chExt cx="2586167" cy="365760"/>
            </a:xfrm>
          </p:grpSpPr>
          <p:sp>
            <p:nvSpPr>
              <p:cNvPr id="43" name="Text Placeholder 32"/>
              <p:cNvSpPr txBox="1">
                <a:spLocks/>
              </p:cNvSpPr>
              <p:nvPr/>
            </p:nvSpPr>
            <p:spPr>
              <a:xfrm>
                <a:off x="5793339" y="3093496"/>
                <a:ext cx="21188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18"/>
                  </a:rPr>
                  <a:t>soundcloud</a:t>
                </a:r>
                <a:r>
                  <a:rPr lang="en-US" sz="1400">
                    <a:solidFill>
                      <a:srgbClr val="0A304B"/>
                    </a:solidFill>
                    <a:latin typeface="+mn-lt"/>
                    <a:ea typeface="Segoe UI" panose="020B0502040204020203" pitchFamily="34" charset="0"/>
                    <a:cs typeface="Arial"/>
                    <a:hlinkClick r:id="rId18"/>
                  </a:rPr>
                  <a:t>/</a:t>
                </a:r>
                <a:r>
                  <a:rPr lang="en-US" sz="1400" err="1">
                    <a:solidFill>
                      <a:srgbClr val="0A304B"/>
                    </a:solidFill>
                    <a:latin typeface="+mn-lt"/>
                    <a:ea typeface="Segoe UI" panose="020B0502040204020203" pitchFamily="34" charset="0"/>
                    <a:cs typeface="Arial"/>
                    <a:hlinkClick r:id="rId18"/>
                  </a:rPr>
                  <a:t>icann</a:t>
                </a:r>
                <a:endParaRPr lang="en-US" sz="1400">
                  <a:solidFill>
                    <a:srgbClr val="0A304B"/>
                  </a:solidFill>
                  <a:latin typeface="+mn-lt"/>
                  <a:ea typeface="Segoe UI" panose="020B0502040204020203" pitchFamily="34" charset="0"/>
                  <a:cs typeface="Arial"/>
                </a:endParaRPr>
              </a:p>
            </p:txBody>
          </p:sp>
          <p:pic>
            <p:nvPicPr>
              <p:cNvPr id="44" name="Picture 43"/>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5325979" y="3073176"/>
                <a:ext cx="365760" cy="365760"/>
              </a:xfrm>
              <a:prstGeom prst="rect">
                <a:avLst/>
              </a:prstGeom>
            </p:spPr>
          </p:pic>
        </p:grpSp>
        <p:grpSp>
          <p:nvGrpSpPr>
            <p:cNvPr id="37" name="Group 36"/>
            <p:cNvGrpSpPr/>
            <p:nvPr/>
          </p:nvGrpSpPr>
          <p:grpSpPr>
            <a:xfrm>
              <a:off x="5716248" y="3913906"/>
              <a:ext cx="3416667" cy="365760"/>
              <a:chOff x="5325979" y="5571713"/>
              <a:chExt cx="3416667" cy="365760"/>
            </a:xfrm>
          </p:grpSpPr>
          <p:sp>
            <p:nvSpPr>
              <p:cNvPr id="41" name="Text Placeholder 32"/>
              <p:cNvSpPr txBox="1">
                <a:spLocks/>
              </p:cNvSpPr>
              <p:nvPr/>
            </p:nvSpPr>
            <p:spPr>
              <a:xfrm>
                <a:off x="5793339" y="5592033"/>
                <a:ext cx="29493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20"/>
                  </a:rPr>
                  <a:t>slideshare</a:t>
                </a:r>
                <a:r>
                  <a:rPr lang="en-US" sz="1400">
                    <a:solidFill>
                      <a:srgbClr val="0A304B"/>
                    </a:solidFill>
                    <a:latin typeface="+mn-lt"/>
                    <a:ea typeface="Segoe UI" panose="020B0502040204020203" pitchFamily="34" charset="0"/>
                    <a:cs typeface="Arial"/>
                    <a:hlinkClick r:id="rId20"/>
                  </a:rPr>
                  <a:t>/</a:t>
                </a:r>
                <a:r>
                  <a:rPr lang="en-US" sz="1400" err="1">
                    <a:solidFill>
                      <a:srgbClr val="0A304B"/>
                    </a:solidFill>
                    <a:latin typeface="+mn-lt"/>
                    <a:ea typeface="Segoe UI" panose="020B0502040204020203" pitchFamily="34" charset="0"/>
                    <a:cs typeface="Arial"/>
                    <a:hlinkClick r:id="rId20"/>
                  </a:rPr>
                  <a:t>icannpresentations</a:t>
                </a:r>
                <a:endParaRPr lang="en-US" sz="1400">
                  <a:solidFill>
                    <a:srgbClr val="0A304B"/>
                  </a:solidFill>
                  <a:latin typeface="+mn-lt"/>
                  <a:ea typeface="Segoe UI" panose="020B0502040204020203" pitchFamily="34" charset="0"/>
                  <a:cs typeface="Arial"/>
                </a:endParaRPr>
              </a:p>
            </p:txBody>
          </p:sp>
          <p:pic>
            <p:nvPicPr>
              <p:cNvPr id="42" name="Picture 41" descr="1420948164_social_style_3_in-128.png">
                <a:hlinkClick r:id="rId7" action="ppaction://hlinkfile"/>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325979" y="5571713"/>
                <a:ext cx="365760" cy="365760"/>
              </a:xfrm>
              <a:prstGeom prst="rect">
                <a:avLst/>
              </a:prstGeom>
            </p:spPr>
          </p:pic>
        </p:grpSp>
        <p:grpSp>
          <p:nvGrpSpPr>
            <p:cNvPr id="38" name="Group 37"/>
            <p:cNvGrpSpPr/>
            <p:nvPr/>
          </p:nvGrpSpPr>
          <p:grpSpPr>
            <a:xfrm>
              <a:off x="5716248" y="5403431"/>
              <a:ext cx="3416667" cy="358717"/>
              <a:chOff x="6434703" y="4228306"/>
              <a:chExt cx="3416667" cy="358717"/>
            </a:xfrm>
          </p:grpSpPr>
          <p:sp>
            <p:nvSpPr>
              <p:cNvPr id="39" name="Text Placeholder 32"/>
              <p:cNvSpPr txBox="1">
                <a:spLocks/>
              </p:cNvSpPr>
              <p:nvPr/>
            </p:nvSpPr>
            <p:spPr>
              <a:xfrm>
                <a:off x="6902063" y="4247298"/>
                <a:ext cx="29493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dirty="0">
                    <a:solidFill>
                      <a:srgbClr val="0A304B"/>
                    </a:solidFill>
                    <a:latin typeface="+mn-lt"/>
                    <a:ea typeface="Segoe UI" panose="020B0502040204020203" pitchFamily="34" charset="0"/>
                    <a:cs typeface="Arial"/>
                    <a:hlinkClick r:id="rId21"/>
                  </a:rPr>
                  <a:t>instagram.com</a:t>
                </a:r>
                <a:r>
                  <a:rPr lang="en-US" sz="1400">
                    <a:solidFill>
                      <a:srgbClr val="0A304B"/>
                    </a:solidFill>
                    <a:latin typeface="+mn-lt"/>
                    <a:ea typeface="Segoe UI" panose="020B0502040204020203" pitchFamily="34" charset="0"/>
                    <a:cs typeface="Arial"/>
                    <a:hlinkClick r:id="rId21"/>
                  </a:rPr>
                  <a:t>/icannorg</a:t>
                </a:r>
                <a:endParaRPr lang="en-US" sz="1400">
                  <a:solidFill>
                    <a:srgbClr val="0A304B"/>
                  </a:solidFill>
                  <a:latin typeface="+mn-lt"/>
                  <a:ea typeface="Segoe UI" panose="020B0502040204020203" pitchFamily="34" charset="0"/>
                  <a:cs typeface="Arial"/>
                </a:endParaRPr>
              </a:p>
            </p:txBody>
          </p:sp>
          <p:pic>
            <p:nvPicPr>
              <p:cNvPr id="40" name="Picture 39"/>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6434703" y="4228306"/>
                <a:ext cx="358717" cy="358717"/>
              </a:xfrm>
              <a:prstGeom prst="rect">
                <a:avLst/>
              </a:prstGeom>
            </p:spPr>
          </p:pic>
        </p:grpSp>
      </p:grpSp>
    </p:spTree>
    <p:extLst>
      <p:ext uri="{BB962C8B-B14F-4D97-AF65-F5344CB8AC3E}">
        <p14:creationId xmlns:p14="http://schemas.microsoft.com/office/powerpoint/2010/main" val="582054296"/>
      </p:ext>
    </p:extLst>
  </p:cSld>
  <p:clrMapOvr>
    <a:masterClrMapping/>
  </p:clrMapOvr>
</p:sld>
</file>

<file path=ppt/theme/theme1.xml><?xml version="1.0" encoding="utf-8"?>
<a:theme xmlns:a="http://schemas.openxmlformats.org/drawingml/2006/main" name="ICANNPPT_Arial_4x3_June 2017_potx">
  <a:themeElements>
    <a:clrScheme name="ICANN PPT Colors">
      <a:dk1>
        <a:srgbClr val="0A1F24"/>
      </a:dk1>
      <a:lt1>
        <a:sysClr val="window" lastClr="FFFFFF"/>
      </a:lt1>
      <a:dk2>
        <a:srgbClr val="1A87C9"/>
      </a:dk2>
      <a:lt2>
        <a:srgbClr val="EEECE1"/>
      </a:lt2>
      <a:accent1>
        <a:srgbClr val="1A87C9"/>
      </a:accent1>
      <a:accent2>
        <a:srgbClr val="0D436C"/>
      </a:accent2>
      <a:accent3>
        <a:srgbClr val="1B6F74"/>
      </a:accent3>
      <a:accent4>
        <a:srgbClr val="EA903A"/>
      </a:accent4>
      <a:accent5>
        <a:srgbClr val="DB6033"/>
      </a:accent5>
      <a:accent6>
        <a:srgbClr val="1768B1"/>
      </a:accent6>
      <a:hlink>
        <a:srgbClr val="1D98D3"/>
      </a:hlink>
      <a:folHlink>
        <a:srgbClr val="427BB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defRPr dirty="0" err="1" smtClean="0">
            <a:cs typeface="Source Sans Pro"/>
          </a:defRPr>
        </a:defPPr>
      </a:lstStyle>
    </a:txDef>
  </a:objectDefaults>
  <a:extraClrSchemeLst/>
  <a:extLst>
    <a:ext uri="{05A4C25C-085E-4340-85A3-A5531E510DB2}">
      <thm15:themeFamily xmlns:thm15="http://schemas.microsoft.com/office/thememl/2012/main" name="ICANN PPT Mini Template 4x3" id="{74F63396-6ADA-7B4F-8043-509D8FD9026A}" vid="{2F31B232-96B5-1D41-8CB6-FCC8C8B85AB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ICANNPPT_Arial_4x3_June 2017_potx</Template>
  <TotalTime>30523</TotalTime>
  <Words>946</Words>
  <Application>Microsoft Macintosh PowerPoint</Application>
  <PresentationFormat>On-screen Show (4:3)</PresentationFormat>
  <Paragraphs>100</Paragraphs>
  <Slides>13</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American Typewriter</vt:lpstr>
      <vt:lpstr>Arial</vt:lpstr>
      <vt:lpstr>Calibri</vt:lpstr>
      <vt:lpstr>Calibri Light</vt:lpstr>
      <vt:lpstr>Wingdings</vt:lpstr>
      <vt:lpstr>ICANNPPT_Arial_4x3_June 2017_potx</vt:lpstr>
      <vt:lpstr>Consensus Playbook Training – Interactive Session for Fellowship and NextGen@ICANN Program Participants</vt:lpstr>
      <vt:lpstr>Agenda</vt:lpstr>
      <vt:lpstr>Briefing – General Discussion</vt:lpstr>
      <vt:lpstr>Consensus</vt:lpstr>
      <vt:lpstr>PowerPoint Presentation</vt:lpstr>
      <vt:lpstr>PowerPoint Presentation</vt:lpstr>
      <vt:lpstr>    Active Listening: ensure you identify ALL the speakers’ relevant positions  Ask, ask, ask  questions  BE MINDFUL AND DELIBERATE WITH LANGUAGE  Summarize: verbalizing your understanding of speaker’s position  Use the speakers phrasing where possible &amp; ensure speaker agrees with your summary  Additional guidance on question framing – Appendix 2 </vt:lpstr>
      <vt:lpstr>Step 3: Work Toward Understanding Motivations</vt:lpstr>
      <vt:lpstr>Step 4: Commit to Good Problem Solving</vt:lpstr>
      <vt:lpstr>Questions</vt:lpstr>
      <vt:lpstr>Three Scenarios</vt:lpstr>
      <vt:lpstr>Knowledge Share, Participants’ Reflections and Q&amp;A</vt:lpstr>
      <vt:lpstr>Engage with ICANN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Malicious IDNs and Phishing in China</dc:title>
  <dc:creator>Ashley Koh</dc:creator>
  <cp:lastModifiedBy>Melissa Allgood</cp:lastModifiedBy>
  <cp:revision>342</cp:revision>
  <cp:lastPrinted>2017-01-26T19:29:02Z</cp:lastPrinted>
  <dcterms:created xsi:type="dcterms:W3CDTF">2019-07-12T06:29:51Z</dcterms:created>
  <dcterms:modified xsi:type="dcterms:W3CDTF">2023-02-22T17:10:24Z</dcterms:modified>
</cp:coreProperties>
</file>